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  <p:sldId id="263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38"/>
  </p:normalViewPr>
  <p:slideViewPr>
    <p:cSldViewPr snapToGrid="0" snapToObjects="1">
      <p:cViewPr varScale="1">
        <p:scale>
          <a:sx n="59" d="100"/>
          <a:sy n="59" d="100"/>
        </p:scale>
        <p:origin x="-14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F9B42-853E-5D42-B104-E363B2F53CF5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ECCDF7-AF62-5348-96AD-6A8A99196C00}">
      <dgm:prSet phldrT="[Texte]"/>
      <dgm:spPr/>
      <dgm:t>
        <a:bodyPr/>
        <a:lstStyle/>
        <a:p>
          <a:r>
            <a:rPr lang="fr-FR" dirty="0" smtClean="0"/>
            <a:t>Niveau 1</a:t>
          </a:r>
          <a:endParaRPr lang="fr-FR" dirty="0"/>
        </a:p>
      </dgm:t>
    </dgm:pt>
    <dgm:pt modelId="{FDF5B78F-42E7-7741-B25F-1AEEAEB2871A}" type="parTrans" cxnId="{93A06D2C-655B-114D-BCDA-20FE47B40A3D}">
      <dgm:prSet/>
      <dgm:spPr/>
      <dgm:t>
        <a:bodyPr/>
        <a:lstStyle/>
        <a:p>
          <a:endParaRPr lang="fr-FR"/>
        </a:p>
      </dgm:t>
    </dgm:pt>
    <dgm:pt modelId="{A3424611-DBBA-7146-B3EE-F4ECD6393394}" type="sibTrans" cxnId="{93A06D2C-655B-114D-BCDA-20FE47B40A3D}">
      <dgm:prSet/>
      <dgm:spPr/>
      <dgm:t>
        <a:bodyPr/>
        <a:lstStyle/>
        <a:p>
          <a:endParaRPr lang="fr-FR"/>
        </a:p>
      </dgm:t>
    </dgm:pt>
    <dgm:pt modelId="{172E62D7-0DB6-8741-AE4A-89D02C66FE01}">
      <dgm:prSet phldrT="[Texte]"/>
      <dgm:spPr/>
      <dgm:t>
        <a:bodyPr/>
        <a:lstStyle/>
        <a:p>
          <a:r>
            <a:rPr lang="fr-FR" dirty="0" smtClean="0"/>
            <a:t>Mode entraînement (plus facile)</a:t>
          </a:r>
          <a:endParaRPr lang="fr-FR" dirty="0"/>
        </a:p>
      </dgm:t>
    </dgm:pt>
    <dgm:pt modelId="{8F880557-EA18-7C43-8F79-CB82D7CA33BD}" type="parTrans" cxnId="{A3380BBE-C5EB-8445-BCA1-7F111FCF58D3}">
      <dgm:prSet/>
      <dgm:spPr/>
      <dgm:t>
        <a:bodyPr/>
        <a:lstStyle/>
        <a:p>
          <a:endParaRPr lang="fr-FR"/>
        </a:p>
      </dgm:t>
    </dgm:pt>
    <dgm:pt modelId="{CAD18DE0-B9CC-324C-8941-9D6C615620A1}" type="sibTrans" cxnId="{A3380BBE-C5EB-8445-BCA1-7F111FCF58D3}">
      <dgm:prSet/>
      <dgm:spPr/>
      <dgm:t>
        <a:bodyPr/>
        <a:lstStyle/>
        <a:p>
          <a:endParaRPr lang="fr-FR"/>
        </a:p>
      </dgm:t>
    </dgm:pt>
    <dgm:pt modelId="{6F08B733-7D1F-4242-A2EE-CD34E700B8DC}">
      <dgm:prSet phldrT="[Texte]"/>
      <dgm:spPr/>
      <dgm:t>
        <a:bodyPr/>
        <a:lstStyle/>
        <a:p>
          <a:r>
            <a:rPr lang="fr-FR" dirty="0" smtClean="0"/>
            <a:t>Niveau 2</a:t>
          </a:r>
          <a:endParaRPr lang="fr-FR" dirty="0"/>
        </a:p>
      </dgm:t>
    </dgm:pt>
    <dgm:pt modelId="{621CF8A2-BA55-994E-A1E3-37F76E61555B}" type="parTrans" cxnId="{A02A0055-0B01-C043-B1E6-FEDAF06DCEC7}">
      <dgm:prSet/>
      <dgm:spPr/>
      <dgm:t>
        <a:bodyPr/>
        <a:lstStyle/>
        <a:p>
          <a:endParaRPr lang="fr-FR"/>
        </a:p>
      </dgm:t>
    </dgm:pt>
    <dgm:pt modelId="{E580620C-953D-8E41-AA75-A83A960AC1E8}" type="sibTrans" cxnId="{A02A0055-0B01-C043-B1E6-FEDAF06DCEC7}">
      <dgm:prSet/>
      <dgm:spPr/>
      <dgm:t>
        <a:bodyPr/>
        <a:lstStyle/>
        <a:p>
          <a:endParaRPr lang="fr-FR"/>
        </a:p>
      </dgm:t>
    </dgm:pt>
    <dgm:pt modelId="{66EE375F-AFA4-B340-A7C0-E35C8EBA269C}">
      <dgm:prSet phldrT="[Texte]"/>
      <dgm:spPr/>
      <dgm:t>
        <a:bodyPr/>
        <a:lstStyle/>
        <a:p>
          <a:r>
            <a:rPr lang="fr-FR" dirty="0" smtClean="0"/>
            <a:t>Mode programme (plus difficile)</a:t>
          </a:r>
          <a:endParaRPr lang="fr-FR" dirty="0"/>
        </a:p>
      </dgm:t>
    </dgm:pt>
    <dgm:pt modelId="{5329219C-94F4-AD44-B58F-B89DC6771BC1}" type="parTrans" cxnId="{81CE831F-1176-2146-9A8D-A7FBFBFEAE6A}">
      <dgm:prSet/>
      <dgm:spPr/>
      <dgm:t>
        <a:bodyPr/>
        <a:lstStyle/>
        <a:p>
          <a:endParaRPr lang="fr-FR"/>
        </a:p>
      </dgm:t>
    </dgm:pt>
    <dgm:pt modelId="{AA258745-D0B5-594F-8BE7-F290BD76E85B}" type="sibTrans" cxnId="{81CE831F-1176-2146-9A8D-A7FBFBFEAE6A}">
      <dgm:prSet/>
      <dgm:spPr/>
      <dgm:t>
        <a:bodyPr/>
        <a:lstStyle/>
        <a:p>
          <a:endParaRPr lang="fr-FR"/>
        </a:p>
      </dgm:t>
    </dgm:pt>
    <dgm:pt modelId="{8F066FF8-C82A-604A-B7B8-8A03B9AFE9CA}" type="pres">
      <dgm:prSet presAssocID="{342F9B42-853E-5D42-B104-E363B2F53CF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A200B9A-4628-344E-ABD4-1B4E4129982E}" type="pres">
      <dgm:prSet presAssocID="{04ECCDF7-AF62-5348-96AD-6A8A99196C00}" presName="composite" presStyleCnt="0"/>
      <dgm:spPr/>
    </dgm:pt>
    <dgm:pt modelId="{8EA5A2E3-2874-D249-B764-0BF581CB8691}" type="pres">
      <dgm:prSet presAssocID="{04ECCDF7-AF62-5348-96AD-6A8A99196C00}" presName="bentUpArrow1" presStyleLbl="alignImgPlace1" presStyleIdx="0" presStyleCnt="1"/>
      <dgm:spPr/>
    </dgm:pt>
    <dgm:pt modelId="{26A681D3-3A7D-9849-AE32-FB8DE717A74A}" type="pres">
      <dgm:prSet presAssocID="{04ECCDF7-AF62-5348-96AD-6A8A99196C00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CCF8FB-73AA-CB40-88B6-4A437509D3EA}" type="pres">
      <dgm:prSet presAssocID="{04ECCDF7-AF62-5348-96AD-6A8A99196C0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D3C502-072B-2F4D-8A00-57BC8699BEF4}" type="pres">
      <dgm:prSet presAssocID="{A3424611-DBBA-7146-B3EE-F4ECD6393394}" presName="sibTrans" presStyleCnt="0"/>
      <dgm:spPr/>
    </dgm:pt>
    <dgm:pt modelId="{A62AEBA1-BD14-F24C-8CCD-A342C14B9378}" type="pres">
      <dgm:prSet presAssocID="{6F08B733-7D1F-4242-A2EE-CD34E700B8DC}" presName="composite" presStyleCnt="0"/>
      <dgm:spPr/>
    </dgm:pt>
    <dgm:pt modelId="{DB924E47-7C2B-4141-A040-1B8EC1F32B13}" type="pres">
      <dgm:prSet presAssocID="{6F08B733-7D1F-4242-A2EE-CD34E700B8DC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0E8521-A9B9-2C41-A5C6-42F43BC443D5}" type="pres">
      <dgm:prSet presAssocID="{6F08B733-7D1F-4242-A2EE-CD34E700B8DC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A06D2C-655B-114D-BCDA-20FE47B40A3D}" srcId="{342F9B42-853E-5D42-B104-E363B2F53CF5}" destId="{04ECCDF7-AF62-5348-96AD-6A8A99196C00}" srcOrd="0" destOrd="0" parTransId="{FDF5B78F-42E7-7741-B25F-1AEEAEB2871A}" sibTransId="{A3424611-DBBA-7146-B3EE-F4ECD6393394}"/>
    <dgm:cxn modelId="{81CE831F-1176-2146-9A8D-A7FBFBFEAE6A}" srcId="{6F08B733-7D1F-4242-A2EE-CD34E700B8DC}" destId="{66EE375F-AFA4-B340-A7C0-E35C8EBA269C}" srcOrd="0" destOrd="0" parTransId="{5329219C-94F4-AD44-B58F-B89DC6771BC1}" sibTransId="{AA258745-D0B5-594F-8BE7-F290BD76E85B}"/>
    <dgm:cxn modelId="{DD6B8C2E-0D65-4D4C-9299-AD4CB1850EDA}" type="presOf" srcId="{04ECCDF7-AF62-5348-96AD-6A8A99196C00}" destId="{26A681D3-3A7D-9849-AE32-FB8DE717A74A}" srcOrd="0" destOrd="0" presId="urn:microsoft.com/office/officeart/2005/8/layout/StepDownProcess"/>
    <dgm:cxn modelId="{A3380BBE-C5EB-8445-BCA1-7F111FCF58D3}" srcId="{04ECCDF7-AF62-5348-96AD-6A8A99196C00}" destId="{172E62D7-0DB6-8741-AE4A-89D02C66FE01}" srcOrd="0" destOrd="0" parTransId="{8F880557-EA18-7C43-8F79-CB82D7CA33BD}" sibTransId="{CAD18DE0-B9CC-324C-8941-9D6C615620A1}"/>
    <dgm:cxn modelId="{F1CC41A1-CCFB-A541-B086-625BF99629B0}" type="presOf" srcId="{6F08B733-7D1F-4242-A2EE-CD34E700B8DC}" destId="{DB924E47-7C2B-4141-A040-1B8EC1F32B13}" srcOrd="0" destOrd="0" presId="urn:microsoft.com/office/officeart/2005/8/layout/StepDownProcess"/>
    <dgm:cxn modelId="{A02A0055-0B01-C043-B1E6-FEDAF06DCEC7}" srcId="{342F9B42-853E-5D42-B104-E363B2F53CF5}" destId="{6F08B733-7D1F-4242-A2EE-CD34E700B8DC}" srcOrd="1" destOrd="0" parTransId="{621CF8A2-BA55-994E-A1E3-37F76E61555B}" sibTransId="{E580620C-953D-8E41-AA75-A83A960AC1E8}"/>
    <dgm:cxn modelId="{FC783CBF-1F0A-FB46-BE3D-82EDDFAE10FA}" type="presOf" srcId="{66EE375F-AFA4-B340-A7C0-E35C8EBA269C}" destId="{570E8521-A9B9-2C41-A5C6-42F43BC443D5}" srcOrd="0" destOrd="0" presId="urn:microsoft.com/office/officeart/2005/8/layout/StepDownProcess"/>
    <dgm:cxn modelId="{D19979F7-6AA3-5441-8CDD-1BB06E2D65BC}" type="presOf" srcId="{342F9B42-853E-5D42-B104-E363B2F53CF5}" destId="{8F066FF8-C82A-604A-B7B8-8A03B9AFE9CA}" srcOrd="0" destOrd="0" presId="urn:microsoft.com/office/officeart/2005/8/layout/StepDownProcess"/>
    <dgm:cxn modelId="{D1A34A72-327E-EC46-978C-1607306EBFBC}" type="presOf" srcId="{172E62D7-0DB6-8741-AE4A-89D02C66FE01}" destId="{D9CCF8FB-73AA-CB40-88B6-4A437509D3EA}" srcOrd="0" destOrd="0" presId="urn:microsoft.com/office/officeart/2005/8/layout/StepDownProcess"/>
    <dgm:cxn modelId="{E7A4F8A0-D568-B94C-A75E-ED387DEEB190}" type="presParOf" srcId="{8F066FF8-C82A-604A-B7B8-8A03B9AFE9CA}" destId="{FA200B9A-4628-344E-ABD4-1B4E4129982E}" srcOrd="0" destOrd="0" presId="urn:microsoft.com/office/officeart/2005/8/layout/StepDownProcess"/>
    <dgm:cxn modelId="{926530A4-3CCC-1947-BB61-9AF8704EEF88}" type="presParOf" srcId="{FA200B9A-4628-344E-ABD4-1B4E4129982E}" destId="{8EA5A2E3-2874-D249-B764-0BF581CB8691}" srcOrd="0" destOrd="0" presId="urn:microsoft.com/office/officeart/2005/8/layout/StepDownProcess"/>
    <dgm:cxn modelId="{80173776-2B6B-8C49-A6E4-D5B0F01C05EA}" type="presParOf" srcId="{FA200B9A-4628-344E-ABD4-1B4E4129982E}" destId="{26A681D3-3A7D-9849-AE32-FB8DE717A74A}" srcOrd="1" destOrd="0" presId="urn:microsoft.com/office/officeart/2005/8/layout/StepDownProcess"/>
    <dgm:cxn modelId="{41FF5964-AEB1-1B43-8676-EFC8BA795733}" type="presParOf" srcId="{FA200B9A-4628-344E-ABD4-1B4E4129982E}" destId="{D9CCF8FB-73AA-CB40-88B6-4A437509D3EA}" srcOrd="2" destOrd="0" presId="urn:microsoft.com/office/officeart/2005/8/layout/StepDownProcess"/>
    <dgm:cxn modelId="{90FCB1FC-05C1-034A-977E-0516AEEF8038}" type="presParOf" srcId="{8F066FF8-C82A-604A-B7B8-8A03B9AFE9CA}" destId="{C7D3C502-072B-2F4D-8A00-57BC8699BEF4}" srcOrd="1" destOrd="0" presId="urn:microsoft.com/office/officeart/2005/8/layout/StepDownProcess"/>
    <dgm:cxn modelId="{345C98A7-A2C2-7C4C-AE07-30A33119FCE9}" type="presParOf" srcId="{8F066FF8-C82A-604A-B7B8-8A03B9AFE9CA}" destId="{A62AEBA1-BD14-F24C-8CCD-A342C14B9378}" srcOrd="2" destOrd="0" presId="urn:microsoft.com/office/officeart/2005/8/layout/StepDownProcess"/>
    <dgm:cxn modelId="{B0DF1FD9-9462-8C44-B350-84B8DA516CE3}" type="presParOf" srcId="{A62AEBA1-BD14-F24C-8CCD-A342C14B9378}" destId="{DB924E47-7C2B-4141-A040-1B8EC1F32B13}" srcOrd="0" destOrd="0" presId="urn:microsoft.com/office/officeart/2005/8/layout/StepDownProcess"/>
    <dgm:cxn modelId="{5FD085E1-9C68-4E46-BF43-AC82292855D6}" type="presParOf" srcId="{A62AEBA1-BD14-F24C-8CCD-A342C14B9378}" destId="{570E8521-A9B9-2C41-A5C6-42F43BC443D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F9B42-853E-5D42-B104-E363B2F53CF5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ECCDF7-AF62-5348-96AD-6A8A99196C00}">
      <dgm:prSet phldrT="[Texte]"/>
      <dgm:spPr/>
      <dgm:t>
        <a:bodyPr/>
        <a:lstStyle/>
        <a:p>
          <a:r>
            <a:rPr lang="fr-FR" dirty="0" smtClean="0"/>
            <a:t>Niveau 1</a:t>
          </a:r>
          <a:endParaRPr lang="fr-FR" dirty="0"/>
        </a:p>
      </dgm:t>
    </dgm:pt>
    <dgm:pt modelId="{FDF5B78F-42E7-7741-B25F-1AEEAEB2871A}" type="parTrans" cxnId="{93A06D2C-655B-114D-BCDA-20FE47B40A3D}">
      <dgm:prSet/>
      <dgm:spPr/>
      <dgm:t>
        <a:bodyPr/>
        <a:lstStyle/>
        <a:p>
          <a:endParaRPr lang="fr-FR"/>
        </a:p>
      </dgm:t>
    </dgm:pt>
    <dgm:pt modelId="{A3424611-DBBA-7146-B3EE-F4ECD6393394}" type="sibTrans" cxnId="{93A06D2C-655B-114D-BCDA-20FE47B40A3D}">
      <dgm:prSet/>
      <dgm:spPr/>
      <dgm:t>
        <a:bodyPr/>
        <a:lstStyle/>
        <a:p>
          <a:endParaRPr lang="fr-FR"/>
        </a:p>
      </dgm:t>
    </dgm:pt>
    <dgm:pt modelId="{172E62D7-0DB6-8741-AE4A-89D02C66FE01}">
      <dgm:prSet phldrT="[Texte]"/>
      <dgm:spPr/>
      <dgm:t>
        <a:bodyPr/>
        <a:lstStyle/>
        <a:p>
          <a:r>
            <a:rPr lang="fr-FR" dirty="0" smtClean="0"/>
            <a:t>Mode entraînement (plus facile)</a:t>
          </a:r>
          <a:endParaRPr lang="fr-FR" dirty="0"/>
        </a:p>
      </dgm:t>
    </dgm:pt>
    <dgm:pt modelId="{8F880557-EA18-7C43-8F79-CB82D7CA33BD}" type="parTrans" cxnId="{A3380BBE-C5EB-8445-BCA1-7F111FCF58D3}">
      <dgm:prSet/>
      <dgm:spPr/>
      <dgm:t>
        <a:bodyPr/>
        <a:lstStyle/>
        <a:p>
          <a:endParaRPr lang="fr-FR"/>
        </a:p>
      </dgm:t>
    </dgm:pt>
    <dgm:pt modelId="{CAD18DE0-B9CC-324C-8941-9D6C615620A1}" type="sibTrans" cxnId="{A3380BBE-C5EB-8445-BCA1-7F111FCF58D3}">
      <dgm:prSet/>
      <dgm:spPr/>
      <dgm:t>
        <a:bodyPr/>
        <a:lstStyle/>
        <a:p>
          <a:endParaRPr lang="fr-FR"/>
        </a:p>
      </dgm:t>
    </dgm:pt>
    <dgm:pt modelId="{6F08B733-7D1F-4242-A2EE-CD34E700B8DC}">
      <dgm:prSet phldrT="[Texte]"/>
      <dgm:spPr/>
      <dgm:t>
        <a:bodyPr/>
        <a:lstStyle/>
        <a:p>
          <a:r>
            <a:rPr lang="fr-FR" dirty="0" smtClean="0"/>
            <a:t>Niveau 2</a:t>
          </a:r>
          <a:endParaRPr lang="fr-FR" dirty="0"/>
        </a:p>
      </dgm:t>
    </dgm:pt>
    <dgm:pt modelId="{621CF8A2-BA55-994E-A1E3-37F76E61555B}" type="parTrans" cxnId="{A02A0055-0B01-C043-B1E6-FEDAF06DCEC7}">
      <dgm:prSet/>
      <dgm:spPr/>
      <dgm:t>
        <a:bodyPr/>
        <a:lstStyle/>
        <a:p>
          <a:endParaRPr lang="fr-FR"/>
        </a:p>
      </dgm:t>
    </dgm:pt>
    <dgm:pt modelId="{E580620C-953D-8E41-AA75-A83A960AC1E8}" type="sibTrans" cxnId="{A02A0055-0B01-C043-B1E6-FEDAF06DCEC7}">
      <dgm:prSet/>
      <dgm:spPr/>
      <dgm:t>
        <a:bodyPr/>
        <a:lstStyle/>
        <a:p>
          <a:endParaRPr lang="fr-FR"/>
        </a:p>
      </dgm:t>
    </dgm:pt>
    <dgm:pt modelId="{66EE375F-AFA4-B340-A7C0-E35C8EBA269C}">
      <dgm:prSet phldrT="[Texte]"/>
      <dgm:spPr/>
      <dgm:t>
        <a:bodyPr/>
        <a:lstStyle/>
        <a:p>
          <a:r>
            <a:rPr lang="fr-FR" dirty="0" smtClean="0"/>
            <a:t>Mode programme (plus difficile)</a:t>
          </a:r>
          <a:endParaRPr lang="fr-FR" dirty="0"/>
        </a:p>
      </dgm:t>
    </dgm:pt>
    <dgm:pt modelId="{5329219C-94F4-AD44-B58F-B89DC6771BC1}" type="parTrans" cxnId="{81CE831F-1176-2146-9A8D-A7FBFBFEAE6A}">
      <dgm:prSet/>
      <dgm:spPr/>
      <dgm:t>
        <a:bodyPr/>
        <a:lstStyle/>
        <a:p>
          <a:endParaRPr lang="fr-FR"/>
        </a:p>
      </dgm:t>
    </dgm:pt>
    <dgm:pt modelId="{AA258745-D0B5-594F-8BE7-F290BD76E85B}" type="sibTrans" cxnId="{81CE831F-1176-2146-9A8D-A7FBFBFEAE6A}">
      <dgm:prSet/>
      <dgm:spPr/>
      <dgm:t>
        <a:bodyPr/>
        <a:lstStyle/>
        <a:p>
          <a:endParaRPr lang="fr-FR"/>
        </a:p>
      </dgm:t>
    </dgm:pt>
    <dgm:pt modelId="{8F066FF8-C82A-604A-B7B8-8A03B9AFE9CA}" type="pres">
      <dgm:prSet presAssocID="{342F9B42-853E-5D42-B104-E363B2F53CF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A200B9A-4628-344E-ABD4-1B4E4129982E}" type="pres">
      <dgm:prSet presAssocID="{04ECCDF7-AF62-5348-96AD-6A8A99196C00}" presName="composite" presStyleCnt="0"/>
      <dgm:spPr/>
    </dgm:pt>
    <dgm:pt modelId="{8EA5A2E3-2874-D249-B764-0BF581CB8691}" type="pres">
      <dgm:prSet presAssocID="{04ECCDF7-AF62-5348-96AD-6A8A99196C00}" presName="bentUpArrow1" presStyleLbl="alignImgPlace1" presStyleIdx="0" presStyleCnt="1"/>
      <dgm:spPr/>
    </dgm:pt>
    <dgm:pt modelId="{26A681D3-3A7D-9849-AE32-FB8DE717A74A}" type="pres">
      <dgm:prSet presAssocID="{04ECCDF7-AF62-5348-96AD-6A8A99196C00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CCF8FB-73AA-CB40-88B6-4A437509D3EA}" type="pres">
      <dgm:prSet presAssocID="{04ECCDF7-AF62-5348-96AD-6A8A99196C0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D3C502-072B-2F4D-8A00-57BC8699BEF4}" type="pres">
      <dgm:prSet presAssocID="{A3424611-DBBA-7146-B3EE-F4ECD6393394}" presName="sibTrans" presStyleCnt="0"/>
      <dgm:spPr/>
    </dgm:pt>
    <dgm:pt modelId="{A62AEBA1-BD14-F24C-8CCD-A342C14B9378}" type="pres">
      <dgm:prSet presAssocID="{6F08B733-7D1F-4242-A2EE-CD34E700B8DC}" presName="composite" presStyleCnt="0"/>
      <dgm:spPr/>
    </dgm:pt>
    <dgm:pt modelId="{DB924E47-7C2B-4141-A040-1B8EC1F32B13}" type="pres">
      <dgm:prSet presAssocID="{6F08B733-7D1F-4242-A2EE-CD34E700B8DC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0E8521-A9B9-2C41-A5C6-42F43BC443D5}" type="pres">
      <dgm:prSet presAssocID="{6F08B733-7D1F-4242-A2EE-CD34E700B8DC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3A06D2C-655B-114D-BCDA-20FE47B40A3D}" srcId="{342F9B42-853E-5D42-B104-E363B2F53CF5}" destId="{04ECCDF7-AF62-5348-96AD-6A8A99196C00}" srcOrd="0" destOrd="0" parTransId="{FDF5B78F-42E7-7741-B25F-1AEEAEB2871A}" sibTransId="{A3424611-DBBA-7146-B3EE-F4ECD6393394}"/>
    <dgm:cxn modelId="{81CE831F-1176-2146-9A8D-A7FBFBFEAE6A}" srcId="{6F08B733-7D1F-4242-A2EE-CD34E700B8DC}" destId="{66EE375F-AFA4-B340-A7C0-E35C8EBA269C}" srcOrd="0" destOrd="0" parTransId="{5329219C-94F4-AD44-B58F-B89DC6771BC1}" sibTransId="{AA258745-D0B5-594F-8BE7-F290BD76E85B}"/>
    <dgm:cxn modelId="{4C68B12C-A3BC-8E49-816A-7356857FFD71}" type="presOf" srcId="{6F08B733-7D1F-4242-A2EE-CD34E700B8DC}" destId="{DB924E47-7C2B-4141-A040-1B8EC1F32B13}" srcOrd="0" destOrd="0" presId="urn:microsoft.com/office/officeart/2005/8/layout/StepDownProcess"/>
    <dgm:cxn modelId="{FA65D563-D811-FA42-A29F-101B0FF403DC}" type="presOf" srcId="{04ECCDF7-AF62-5348-96AD-6A8A99196C00}" destId="{26A681D3-3A7D-9849-AE32-FB8DE717A74A}" srcOrd="0" destOrd="0" presId="urn:microsoft.com/office/officeart/2005/8/layout/StepDownProcess"/>
    <dgm:cxn modelId="{3FF15411-366C-FA45-90E7-A5DD6867CED4}" type="presOf" srcId="{342F9B42-853E-5D42-B104-E363B2F53CF5}" destId="{8F066FF8-C82A-604A-B7B8-8A03B9AFE9CA}" srcOrd="0" destOrd="0" presId="urn:microsoft.com/office/officeart/2005/8/layout/StepDownProcess"/>
    <dgm:cxn modelId="{A3380BBE-C5EB-8445-BCA1-7F111FCF58D3}" srcId="{04ECCDF7-AF62-5348-96AD-6A8A99196C00}" destId="{172E62D7-0DB6-8741-AE4A-89D02C66FE01}" srcOrd="0" destOrd="0" parTransId="{8F880557-EA18-7C43-8F79-CB82D7CA33BD}" sibTransId="{CAD18DE0-B9CC-324C-8941-9D6C615620A1}"/>
    <dgm:cxn modelId="{A02A0055-0B01-C043-B1E6-FEDAF06DCEC7}" srcId="{342F9B42-853E-5D42-B104-E363B2F53CF5}" destId="{6F08B733-7D1F-4242-A2EE-CD34E700B8DC}" srcOrd="1" destOrd="0" parTransId="{621CF8A2-BA55-994E-A1E3-37F76E61555B}" sibTransId="{E580620C-953D-8E41-AA75-A83A960AC1E8}"/>
    <dgm:cxn modelId="{FCE6F5CB-7B8A-4A4A-9665-01AC0B32684E}" type="presOf" srcId="{172E62D7-0DB6-8741-AE4A-89D02C66FE01}" destId="{D9CCF8FB-73AA-CB40-88B6-4A437509D3EA}" srcOrd="0" destOrd="0" presId="urn:microsoft.com/office/officeart/2005/8/layout/StepDownProcess"/>
    <dgm:cxn modelId="{CE3E922C-27C2-3745-89AD-8A0749DC99CA}" type="presOf" srcId="{66EE375F-AFA4-B340-A7C0-E35C8EBA269C}" destId="{570E8521-A9B9-2C41-A5C6-42F43BC443D5}" srcOrd="0" destOrd="0" presId="urn:microsoft.com/office/officeart/2005/8/layout/StepDownProcess"/>
    <dgm:cxn modelId="{7D051D43-8AAA-B24F-A285-90E8743CE1A9}" type="presParOf" srcId="{8F066FF8-C82A-604A-B7B8-8A03B9AFE9CA}" destId="{FA200B9A-4628-344E-ABD4-1B4E4129982E}" srcOrd="0" destOrd="0" presId="urn:microsoft.com/office/officeart/2005/8/layout/StepDownProcess"/>
    <dgm:cxn modelId="{7354B79C-8C66-B145-A588-D7BE236690B9}" type="presParOf" srcId="{FA200B9A-4628-344E-ABD4-1B4E4129982E}" destId="{8EA5A2E3-2874-D249-B764-0BF581CB8691}" srcOrd="0" destOrd="0" presId="urn:microsoft.com/office/officeart/2005/8/layout/StepDownProcess"/>
    <dgm:cxn modelId="{1C951794-7456-1C46-BA3F-20EF4F44A795}" type="presParOf" srcId="{FA200B9A-4628-344E-ABD4-1B4E4129982E}" destId="{26A681D3-3A7D-9849-AE32-FB8DE717A74A}" srcOrd="1" destOrd="0" presId="urn:microsoft.com/office/officeart/2005/8/layout/StepDownProcess"/>
    <dgm:cxn modelId="{38BC959C-54BC-8A41-9231-2623E5EC28B7}" type="presParOf" srcId="{FA200B9A-4628-344E-ABD4-1B4E4129982E}" destId="{D9CCF8FB-73AA-CB40-88B6-4A437509D3EA}" srcOrd="2" destOrd="0" presId="urn:microsoft.com/office/officeart/2005/8/layout/StepDownProcess"/>
    <dgm:cxn modelId="{47E6C57B-D78D-DB4A-8C28-76F349B228A1}" type="presParOf" srcId="{8F066FF8-C82A-604A-B7B8-8A03B9AFE9CA}" destId="{C7D3C502-072B-2F4D-8A00-57BC8699BEF4}" srcOrd="1" destOrd="0" presId="urn:microsoft.com/office/officeart/2005/8/layout/StepDownProcess"/>
    <dgm:cxn modelId="{FB60E14A-AC28-C547-8415-0598E3EE06A8}" type="presParOf" srcId="{8F066FF8-C82A-604A-B7B8-8A03B9AFE9CA}" destId="{A62AEBA1-BD14-F24C-8CCD-A342C14B9378}" srcOrd="2" destOrd="0" presId="urn:microsoft.com/office/officeart/2005/8/layout/StepDownProcess"/>
    <dgm:cxn modelId="{534F2868-5771-354A-9D13-1A0E33878289}" type="presParOf" srcId="{A62AEBA1-BD14-F24C-8CCD-A342C14B9378}" destId="{DB924E47-7C2B-4141-A040-1B8EC1F32B13}" srcOrd="0" destOrd="0" presId="urn:microsoft.com/office/officeart/2005/8/layout/StepDownProcess"/>
    <dgm:cxn modelId="{B86615F5-9A43-2B49-94E6-32ED96FF09D2}" type="presParOf" srcId="{A62AEBA1-BD14-F24C-8CCD-A342C14B9378}" destId="{570E8521-A9B9-2C41-A5C6-42F43BC443D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5A2E3-2874-D249-B764-0BF581CB8691}">
      <dsp:nvSpPr>
        <dsp:cNvPr id="0" name=""/>
        <dsp:cNvSpPr/>
      </dsp:nvSpPr>
      <dsp:spPr>
        <a:xfrm rot="5400000">
          <a:off x="503780" y="2440496"/>
          <a:ext cx="1886902" cy="2148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A681D3-3A7D-9849-AE32-FB8DE717A74A}">
      <dsp:nvSpPr>
        <dsp:cNvPr id="0" name=""/>
        <dsp:cNvSpPr/>
      </dsp:nvSpPr>
      <dsp:spPr>
        <a:xfrm>
          <a:off x="3865" y="348827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1</a:t>
          </a:r>
          <a:endParaRPr lang="fr-FR" sz="5600" kern="1200" dirty="0"/>
        </a:p>
      </dsp:txBody>
      <dsp:txXfrm>
        <a:off x="112422" y="457384"/>
        <a:ext cx="2959319" cy="2006286"/>
      </dsp:txXfrm>
    </dsp:sp>
    <dsp:sp modelId="{D9CCF8FB-73AA-CB40-88B6-4A437509D3EA}">
      <dsp:nvSpPr>
        <dsp:cNvPr id="0" name=""/>
        <dsp:cNvSpPr/>
      </dsp:nvSpPr>
      <dsp:spPr>
        <a:xfrm>
          <a:off x="3180298" y="560879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Mode entraînement (plus facile)</a:t>
          </a:r>
          <a:endParaRPr lang="fr-FR" sz="2500" kern="1200" dirty="0"/>
        </a:p>
      </dsp:txBody>
      <dsp:txXfrm>
        <a:off x="3180298" y="560879"/>
        <a:ext cx="2310234" cy="1797050"/>
      </dsp:txXfrm>
    </dsp:sp>
    <dsp:sp modelId="{DB924E47-7C2B-4141-A040-1B8EC1F32B13}">
      <dsp:nvSpPr>
        <dsp:cNvPr id="0" name=""/>
        <dsp:cNvSpPr/>
      </dsp:nvSpPr>
      <dsp:spPr>
        <a:xfrm>
          <a:off x="2637466" y="2846439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2</a:t>
          </a:r>
          <a:endParaRPr lang="fr-FR" sz="5600" kern="1200" dirty="0"/>
        </a:p>
      </dsp:txBody>
      <dsp:txXfrm>
        <a:off x="2746023" y="2954996"/>
        <a:ext cx="2959319" cy="2006286"/>
      </dsp:txXfrm>
    </dsp:sp>
    <dsp:sp modelId="{570E8521-A9B9-2C41-A5C6-42F43BC443D5}">
      <dsp:nvSpPr>
        <dsp:cNvPr id="0" name=""/>
        <dsp:cNvSpPr/>
      </dsp:nvSpPr>
      <dsp:spPr>
        <a:xfrm>
          <a:off x="5813899" y="3058491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Mode programme (plus difficile)</a:t>
          </a:r>
          <a:endParaRPr lang="fr-FR" sz="2700" kern="1200" dirty="0"/>
        </a:p>
      </dsp:txBody>
      <dsp:txXfrm>
        <a:off x="5813899" y="3058491"/>
        <a:ext cx="2310234" cy="1797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5A2E3-2874-D249-B764-0BF581CB8691}">
      <dsp:nvSpPr>
        <dsp:cNvPr id="0" name=""/>
        <dsp:cNvSpPr/>
      </dsp:nvSpPr>
      <dsp:spPr>
        <a:xfrm rot="5400000">
          <a:off x="503780" y="2440496"/>
          <a:ext cx="1886902" cy="2148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A681D3-3A7D-9849-AE32-FB8DE717A74A}">
      <dsp:nvSpPr>
        <dsp:cNvPr id="0" name=""/>
        <dsp:cNvSpPr/>
      </dsp:nvSpPr>
      <dsp:spPr>
        <a:xfrm>
          <a:off x="3865" y="348827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1</a:t>
          </a:r>
          <a:endParaRPr lang="fr-FR" sz="5600" kern="1200" dirty="0"/>
        </a:p>
      </dsp:txBody>
      <dsp:txXfrm>
        <a:off x="112422" y="457384"/>
        <a:ext cx="2959319" cy="2006286"/>
      </dsp:txXfrm>
    </dsp:sp>
    <dsp:sp modelId="{D9CCF8FB-73AA-CB40-88B6-4A437509D3EA}">
      <dsp:nvSpPr>
        <dsp:cNvPr id="0" name=""/>
        <dsp:cNvSpPr/>
      </dsp:nvSpPr>
      <dsp:spPr>
        <a:xfrm>
          <a:off x="3180298" y="560879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500" kern="1200" dirty="0" smtClean="0"/>
            <a:t>Mode entraînement (plus facile)</a:t>
          </a:r>
          <a:endParaRPr lang="fr-FR" sz="2500" kern="1200" dirty="0"/>
        </a:p>
      </dsp:txBody>
      <dsp:txXfrm>
        <a:off x="3180298" y="560879"/>
        <a:ext cx="2310234" cy="1797050"/>
      </dsp:txXfrm>
    </dsp:sp>
    <dsp:sp modelId="{DB924E47-7C2B-4141-A040-1B8EC1F32B13}">
      <dsp:nvSpPr>
        <dsp:cNvPr id="0" name=""/>
        <dsp:cNvSpPr/>
      </dsp:nvSpPr>
      <dsp:spPr>
        <a:xfrm>
          <a:off x="2637466" y="2846439"/>
          <a:ext cx="3176433" cy="222340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600" kern="1200" dirty="0" smtClean="0"/>
            <a:t>Niveau 2</a:t>
          </a:r>
          <a:endParaRPr lang="fr-FR" sz="5600" kern="1200" dirty="0"/>
        </a:p>
      </dsp:txBody>
      <dsp:txXfrm>
        <a:off x="2746023" y="2954996"/>
        <a:ext cx="2959319" cy="2006286"/>
      </dsp:txXfrm>
    </dsp:sp>
    <dsp:sp modelId="{570E8521-A9B9-2C41-A5C6-42F43BC443D5}">
      <dsp:nvSpPr>
        <dsp:cNvPr id="0" name=""/>
        <dsp:cNvSpPr/>
      </dsp:nvSpPr>
      <dsp:spPr>
        <a:xfrm>
          <a:off x="5813899" y="3058491"/>
          <a:ext cx="2310234" cy="1797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Mode programme (plus difficile)</a:t>
          </a:r>
          <a:endParaRPr lang="fr-FR" sz="2700" kern="1200" dirty="0"/>
        </a:p>
      </dsp:txBody>
      <dsp:txXfrm>
        <a:off x="5813899" y="3058491"/>
        <a:ext cx="2310234" cy="1797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83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06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4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13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66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71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1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4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5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AF2C-9B3B-9A43-8FE1-D6D4EAB0BE28}" type="datetimeFigureOut">
              <a:rPr lang="fr-FR" smtClean="0"/>
              <a:t>13/01/20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FA0D-1326-D24B-8AB7-0FF2A4CF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-grenoble.fr/webeleves/lecodageenchante38/app/codaventure.html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hyperlink" Target="http://www.ac-grenoble.fr/webeleves/lecodageenchante38/app/codaventure.html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-grenoble.fr/webeleves/lecodageenchante38/app/codtresor.html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png"/><Relationship Id="rId12" Type="http://schemas.openxmlformats.org/officeDocument/2006/relationships/hyperlink" Target="http://www.ac-grenoble.fr/webeleves/lecodageenchante38/app/codaventur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grenoble.fr/webeleves/lecodageenchante38/app/codaventure.html" TargetMode="External"/><Relationship Id="rId4" Type="http://schemas.openxmlformats.org/officeDocument/2006/relationships/image" Target="../media/image20.png"/><Relationship Id="rId5" Type="http://schemas.openxmlformats.org/officeDocument/2006/relationships/image" Target="../media/image22.png"/><Relationship Id="rId6" Type="http://schemas.openxmlformats.org/officeDocument/2006/relationships/hyperlink" Target="http://www.ac-grenoble.fr/webeleves/lecodageenchante38/app/codtresor.html" TargetMode="External"/><Relationship Id="rId7" Type="http://schemas.openxmlformats.org/officeDocument/2006/relationships/image" Target="../media/image19.jpg"/><Relationship Id="rId8" Type="http://schemas.openxmlformats.org/officeDocument/2006/relationships/image" Target="../media/image23.jpg"/><Relationship Id="rId9" Type="http://schemas.openxmlformats.org/officeDocument/2006/relationships/image" Target="../media/image24.jpg"/><Relationship Id="rId10" Type="http://schemas.openxmlformats.org/officeDocument/2006/relationships/image" Target="../media/image25.jpg"/><Relationship Id="rId11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2.png"/><Relationship Id="rId5" Type="http://schemas.openxmlformats.org/officeDocument/2006/relationships/hyperlink" Target="http://www.ac-grenoble.fr/webeleves/lecodageenchante38/app/codtresor.html" TargetMode="External"/><Relationship Id="rId6" Type="http://schemas.openxmlformats.org/officeDocument/2006/relationships/image" Target="../media/image19.jp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8.png"/><Relationship Id="rId11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-grenoble.fr/webeleves/lecodageenchante38/app/codaventur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/>
          </p:cNvPr>
          <p:cNvSpPr txBox="1"/>
          <p:nvPr/>
        </p:nvSpPr>
        <p:spPr>
          <a:xfrm>
            <a:off x="1438784" y="257534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</a:t>
            </a:r>
            <a:endParaRPr lang="fr-FR" sz="4000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03" y="1501418"/>
            <a:ext cx="3302000" cy="22352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59775" y="1618744"/>
            <a:ext cx="5849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</a:t>
            </a:r>
            <a:r>
              <a:rPr lang="fr-FR" dirty="0" smtClean="0"/>
              <a:t> </a:t>
            </a:r>
            <a:r>
              <a:rPr lang="fr-FR" dirty="0"/>
              <a:t>Encoder pour faire avancer, reculer, pivoter le robot, pour aller chercher des objets ou éviter des obstacles  (défi 1)</a:t>
            </a:r>
          </a:p>
          <a:p>
            <a:endParaRPr lang="fr-FR" dirty="0" smtClean="0"/>
          </a:p>
          <a:p>
            <a:r>
              <a:rPr lang="fr-FR" dirty="0" smtClean="0"/>
              <a:t>- Encoder en utilisant le moins d’instructions possible (défi 2)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59775" y="831170"/>
            <a:ext cx="449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Des défis pour 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0356">
            <a:off x="2788258" y="2254635"/>
            <a:ext cx="2134470" cy="213447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31703" y="4567593"/>
            <a:ext cx="1004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Se mettre en mode conducteur.</a:t>
            </a:r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493" y="4551090"/>
            <a:ext cx="1727200" cy="5969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7"/>
          <a:stretch/>
        </p:blipFill>
        <p:spPr>
          <a:xfrm>
            <a:off x="5752043" y="4659682"/>
            <a:ext cx="5644503" cy="39816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74871"/>
            <a:ext cx="1407772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4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15715712"/>
              </p:ext>
            </p:extLst>
          </p:nvPr>
        </p:nvGraphicFramePr>
        <p:xfrm>
          <a:off x="562661" y="10374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84" y="1335679"/>
            <a:ext cx="1778000" cy="596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973" y="4583551"/>
            <a:ext cx="1714500" cy="55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39" y="6134388"/>
            <a:ext cx="5878907" cy="3831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2"/>
          <a:stretch/>
        </p:blipFill>
        <p:spPr>
          <a:xfrm>
            <a:off x="6707884" y="2055438"/>
            <a:ext cx="4953000" cy="23600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374445" y="143321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4058433" y="225468"/>
            <a:ext cx="785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chaque défi proposé en encodage, vous pouvez choisir le niveau de difficulté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689094" y="2396459"/>
            <a:ext cx="4003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solidFill>
                  <a:srgbClr val="FF0000"/>
                </a:solidFill>
              </a:rPr>
              <a:t>Pour le mode entrainement, bien penser à valider chaque passage sur les cases demandées en appuyant sur la touche suivante :</a:t>
            </a:r>
            <a:endParaRPr lang="fr-FR" sz="1600" dirty="0">
              <a:solidFill>
                <a:srgbClr val="FF0000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21" y="3204593"/>
            <a:ext cx="564794" cy="54220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7" y="0"/>
            <a:ext cx="1407772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4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0705" y="137177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10197096" y="53374"/>
            <a:ext cx="154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CYCLE 3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89556" y="1134204"/>
            <a:ext cx="156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1 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61550" y="241018"/>
            <a:ext cx="4296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Encoder pour faire avancer, reculer, pivoter</a:t>
            </a:r>
            <a:r>
              <a:rPr lang="fr-FR" sz="1400" dirty="0"/>
              <a:t> </a:t>
            </a:r>
            <a:r>
              <a:rPr lang="fr-FR" sz="1400" dirty="0" smtClean="0"/>
              <a:t>pour aller chercher des objets ou éviter des obstacles 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693" y="638149"/>
            <a:ext cx="1041400" cy="2794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202" y="1056476"/>
            <a:ext cx="2703926" cy="67867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9" y="1837668"/>
            <a:ext cx="9201350" cy="471924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182" y="1175519"/>
            <a:ext cx="6510508" cy="26980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41" y="26074"/>
            <a:ext cx="1407772" cy="12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6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395007" y="40052"/>
            <a:ext cx="154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CYCLE 3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596034" y="1079886"/>
            <a:ext cx="1053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Défi 2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6917954" y="332440"/>
            <a:ext cx="3666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Encoder avec le moins d’instructions possible</a:t>
            </a:r>
          </a:p>
        </p:txBody>
      </p:sp>
      <p:pic>
        <p:nvPicPr>
          <p:cNvPr id="2" name="Image 1" descr="COD 10x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924" y="624827"/>
            <a:ext cx="1155700" cy="368300"/>
          </a:xfrm>
          <a:prstGeom prst="rect">
            <a:avLst/>
          </a:prstGeom>
        </p:spPr>
      </p:pic>
      <p:pic>
        <p:nvPicPr>
          <p:cNvPr id="3" name="Image 2" descr="COD Oh là là Koal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96" y="876219"/>
            <a:ext cx="2489200" cy="698500"/>
          </a:xfrm>
          <a:prstGeom prst="rect">
            <a:avLst/>
          </a:prstGeom>
        </p:spPr>
      </p:pic>
      <p:pic>
        <p:nvPicPr>
          <p:cNvPr id="7" name="Image 6" descr="COD Oh là là Koala Consig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104" y="1117519"/>
            <a:ext cx="5626100" cy="457200"/>
          </a:xfrm>
          <a:prstGeom prst="rect">
            <a:avLst/>
          </a:prstGeom>
        </p:spPr>
      </p:pic>
      <p:pic>
        <p:nvPicPr>
          <p:cNvPr id="13" name="Image 12" descr="COD Oh là là Koala capture ecra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14" y="1754977"/>
            <a:ext cx="9727410" cy="503696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" y="-41227"/>
            <a:ext cx="1407772" cy="122415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96354" y="66500"/>
            <a:ext cx="63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ENCODAGE </a:t>
            </a:r>
            <a:r>
              <a:rPr lang="mr-IN" sz="4000" dirty="0" smtClean="0"/>
              <a:t>–</a:t>
            </a:r>
            <a:r>
              <a:rPr lang="fr-FR" sz="4000" dirty="0" smtClean="0"/>
              <a:t> </a:t>
            </a:r>
            <a:r>
              <a:rPr lang="fr-FR" sz="3200" dirty="0" smtClean="0"/>
              <a:t>Solution experte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3650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5792" r="7358" b="4995"/>
          <a:stretch/>
        </p:blipFill>
        <p:spPr>
          <a:xfrm>
            <a:off x="475989" y="1619092"/>
            <a:ext cx="3532340" cy="2381353"/>
          </a:xfrm>
          <a:prstGeom prst="rect">
            <a:avLst/>
          </a:prstGeom>
        </p:spPr>
      </p:pic>
      <p:sp>
        <p:nvSpPr>
          <p:cNvPr id="4" name="ZoneTexte 3">
            <a:hlinkClick r:id="rId4"/>
          </p:cNvPr>
          <p:cNvSpPr txBox="1"/>
          <p:nvPr/>
        </p:nvSpPr>
        <p:spPr>
          <a:xfrm>
            <a:off x="1276669" y="38264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5359775" y="905863"/>
            <a:ext cx="584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Apprendre à lire un programme et l’exécuter.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59775" y="259957"/>
            <a:ext cx="449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Des défis pour </a:t>
            </a:r>
            <a:r>
              <a:rPr lang="fr-FR" dirty="0" smtClean="0"/>
              <a:t>: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0356">
            <a:off x="3011176" y="2698506"/>
            <a:ext cx="2134470" cy="213447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385569" y="1732896"/>
            <a:ext cx="358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Se mettre en mode conducteur.</a:t>
            </a:r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372" y="1696727"/>
            <a:ext cx="1727200" cy="5969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7"/>
          <a:stretch/>
        </p:blipFill>
        <p:spPr>
          <a:xfrm>
            <a:off x="4898411" y="2575378"/>
            <a:ext cx="6900658" cy="76447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0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06011974"/>
              </p:ext>
            </p:extLst>
          </p:nvPr>
        </p:nvGraphicFramePr>
        <p:xfrm>
          <a:off x="562661" y="10374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84" y="1335679"/>
            <a:ext cx="1778000" cy="596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973" y="4583551"/>
            <a:ext cx="1714500" cy="55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39" y="6134388"/>
            <a:ext cx="5878907" cy="3831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72"/>
          <a:stretch/>
        </p:blipFill>
        <p:spPr>
          <a:xfrm>
            <a:off x="6707884" y="2055438"/>
            <a:ext cx="4953000" cy="23600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058433" y="225468"/>
            <a:ext cx="785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 niveaux de difficulté  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11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sp>
        <p:nvSpPr>
          <p:cNvPr id="16" name="ZoneTexte 15">
            <a:hlinkClick r:id="rId12"/>
          </p:cNvPr>
          <p:cNvSpPr txBox="1"/>
          <p:nvPr/>
        </p:nvSpPr>
        <p:spPr>
          <a:xfrm>
            <a:off x="1276669" y="260210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253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Cod Tresor exemp1 consig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247" y="4349448"/>
            <a:ext cx="4533526" cy="1082633"/>
          </a:xfrm>
          <a:prstGeom prst="rect">
            <a:avLst/>
          </a:prstGeom>
        </p:spPr>
      </p:pic>
      <p:sp>
        <p:nvSpPr>
          <p:cNvPr id="30" name="Rectangle à coins arrondis 29"/>
          <p:cNvSpPr/>
          <p:nvPr/>
        </p:nvSpPr>
        <p:spPr>
          <a:xfrm>
            <a:off x="4332227" y="4957590"/>
            <a:ext cx="487158" cy="474491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rId3"/>
          </p:cNvPr>
          <p:cNvSpPr txBox="1"/>
          <p:nvPr/>
        </p:nvSpPr>
        <p:spPr>
          <a:xfrm>
            <a:off x="1276669" y="38264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5" y="1577965"/>
            <a:ext cx="3378200" cy="431800"/>
          </a:xfrm>
          <a:prstGeom prst="rect">
            <a:avLst/>
          </a:prstGeom>
        </p:spPr>
      </p:pic>
      <p:pic>
        <p:nvPicPr>
          <p:cNvPr id="13" name="Image 12">
            <a:hlinkClick r:id="rId6"/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5792" r="7358" b="4995"/>
          <a:stretch/>
        </p:blipFill>
        <p:spPr>
          <a:xfrm>
            <a:off x="4199269" y="202917"/>
            <a:ext cx="2881921" cy="1942868"/>
          </a:xfrm>
          <a:prstGeom prst="rect">
            <a:avLst/>
          </a:prstGeom>
        </p:spPr>
      </p:pic>
      <p:pic>
        <p:nvPicPr>
          <p:cNvPr id="6" name="Image 5" descr="Cod Tresor exemp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1" y="2307165"/>
            <a:ext cx="3086807" cy="3124916"/>
          </a:xfrm>
          <a:prstGeom prst="rect">
            <a:avLst/>
          </a:prstGeom>
        </p:spPr>
      </p:pic>
      <p:pic>
        <p:nvPicPr>
          <p:cNvPr id="9" name="Image 8" descr="Cod Tresor exemp1 solucsuiteTresor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773" y="2511081"/>
            <a:ext cx="3263900" cy="2921000"/>
          </a:xfrm>
          <a:prstGeom prst="rect">
            <a:avLst/>
          </a:prstGeom>
        </p:spPr>
      </p:pic>
      <p:pic>
        <p:nvPicPr>
          <p:cNvPr id="11" name="Image 10" descr="Cod Tresor exemp1 flech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1" y="5757763"/>
            <a:ext cx="4518518" cy="539247"/>
          </a:xfrm>
          <a:prstGeom prst="rect">
            <a:avLst/>
          </a:prstGeom>
        </p:spPr>
      </p:pic>
      <p:cxnSp>
        <p:nvCxnSpPr>
          <p:cNvPr id="18" name="Connecteur en arc 17"/>
          <p:cNvCxnSpPr/>
          <p:nvPr/>
        </p:nvCxnSpPr>
        <p:spPr>
          <a:xfrm flipV="1">
            <a:off x="1265849" y="5270701"/>
            <a:ext cx="3229543" cy="596256"/>
          </a:xfrm>
          <a:prstGeom prst="curvedConnector3">
            <a:avLst>
              <a:gd name="adj1" fmla="val 7440"/>
            </a:avLst>
          </a:prstGeom>
          <a:ln w="444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Image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1190" y="659885"/>
            <a:ext cx="489606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2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/>
          </p:cNvPr>
          <p:cNvSpPr txBox="1"/>
          <p:nvPr/>
        </p:nvSpPr>
        <p:spPr>
          <a:xfrm>
            <a:off x="1276669" y="382643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DECODAGE</a:t>
            </a:r>
            <a:endParaRPr lang="fr-FR" sz="4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" y="79578"/>
            <a:ext cx="1275204" cy="13140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" y="1577965"/>
            <a:ext cx="3378200" cy="431800"/>
          </a:xfrm>
          <a:prstGeom prst="rect">
            <a:avLst/>
          </a:prstGeom>
        </p:spPr>
      </p:pic>
      <p:pic>
        <p:nvPicPr>
          <p:cNvPr id="13" name="Image 12">
            <a:hlinkClick r:id="rId5"/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5792" r="7358" b="4995"/>
          <a:stretch/>
        </p:blipFill>
        <p:spPr>
          <a:xfrm>
            <a:off x="4199270" y="202918"/>
            <a:ext cx="2193387" cy="147868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727" y="2254730"/>
            <a:ext cx="3253520" cy="317735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727" y="5725453"/>
            <a:ext cx="5789553" cy="52357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6654" y="2950531"/>
            <a:ext cx="5093613" cy="64059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714" y="1022973"/>
            <a:ext cx="5352143" cy="65863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76754" y="286526"/>
            <a:ext cx="1526746" cy="53104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2054" y="3468230"/>
            <a:ext cx="3021278" cy="2950546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8914658" y="5499317"/>
            <a:ext cx="226181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45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180</Words>
  <Application>Microsoft Macintosh PowerPoint</Application>
  <PresentationFormat>Personnalisé</PresentationFormat>
  <Paragraphs>33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Pascale DELHON</cp:lastModifiedBy>
  <cp:revision>30</cp:revision>
  <dcterms:created xsi:type="dcterms:W3CDTF">2019-12-06T09:54:14Z</dcterms:created>
  <dcterms:modified xsi:type="dcterms:W3CDTF">2020-01-13T10:40:30Z</dcterms:modified>
</cp:coreProperties>
</file>