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6" r:id="rId3"/>
    <p:sldId id="257" r:id="rId4"/>
    <p:sldId id="258" r:id="rId5"/>
    <p:sldId id="259" r:id="rId6"/>
    <p:sldId id="260" r:id="rId7"/>
    <p:sldId id="261" r:id="rId8"/>
    <p:sldId id="263" r:id="rId9"/>
    <p:sldId id="264" r:id="rId10"/>
    <p:sldId id="265" r:id="rId11"/>
    <p:sldId id="266" r:id="rId12"/>
    <p:sldId id="267" r:id="rId1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89"/>
  </p:normalViewPr>
  <p:slideViewPr>
    <p:cSldViewPr snapToGrid="0" snapToObjects="1">
      <p:cViewPr varScale="1">
        <p:scale>
          <a:sx n="90" d="100"/>
          <a:sy n="90" d="100"/>
        </p:scale>
        <p:origin x="184" y="5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084DE0-B4A0-F44F-8479-D94DE2104D05}"/>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4D3E9B47-9A07-B341-BEAE-4A55A9E20C4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Cliquez pour modifier le style des sous-titres du masque</a:t>
            </a:r>
          </a:p>
        </p:txBody>
      </p:sp>
      <p:sp>
        <p:nvSpPr>
          <p:cNvPr id="4" name="Espace réservé de la date 3">
            <a:extLst>
              <a:ext uri="{FF2B5EF4-FFF2-40B4-BE49-F238E27FC236}">
                <a16:creationId xmlns:a16="http://schemas.microsoft.com/office/drawing/2014/main" id="{F9AA4440-0B06-F34F-A759-923C6EE65F90}"/>
              </a:ext>
            </a:extLst>
          </p:cNvPr>
          <p:cNvSpPr>
            <a:spLocks noGrp="1"/>
          </p:cNvSpPr>
          <p:nvPr>
            <p:ph type="dt" sz="half" idx="10"/>
          </p:nvPr>
        </p:nvSpPr>
        <p:spPr/>
        <p:txBody>
          <a:bodyPr/>
          <a:lstStyle/>
          <a:p>
            <a:fld id="{9E2161E4-5983-8749-AF8E-D3C4F122A6E3}" type="datetimeFigureOut">
              <a:rPr lang="fr-FR" smtClean="0"/>
              <a:t>27/01/2020</a:t>
            </a:fld>
            <a:endParaRPr lang="fr-FR"/>
          </a:p>
        </p:txBody>
      </p:sp>
      <p:sp>
        <p:nvSpPr>
          <p:cNvPr id="5" name="Espace réservé du pied de page 4">
            <a:extLst>
              <a:ext uri="{FF2B5EF4-FFF2-40B4-BE49-F238E27FC236}">
                <a16:creationId xmlns:a16="http://schemas.microsoft.com/office/drawing/2014/main" id="{A8642916-5234-C94B-8CD2-EAC0B1580E5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98E9AA5-FE96-DB46-8EA0-3166868C91A0}"/>
              </a:ext>
            </a:extLst>
          </p:cNvPr>
          <p:cNvSpPr>
            <a:spLocks noGrp="1"/>
          </p:cNvSpPr>
          <p:nvPr>
            <p:ph type="sldNum" sz="quarter" idx="12"/>
          </p:nvPr>
        </p:nvSpPr>
        <p:spPr/>
        <p:txBody>
          <a:bodyPr/>
          <a:lstStyle/>
          <a:p>
            <a:fld id="{76C10D71-66C3-1449-BC70-097DB2C3A5BA}" type="slidenum">
              <a:rPr lang="fr-FR" smtClean="0"/>
              <a:t>‹N°›</a:t>
            </a:fld>
            <a:endParaRPr lang="fr-FR"/>
          </a:p>
        </p:txBody>
      </p:sp>
    </p:spTree>
    <p:extLst>
      <p:ext uri="{BB962C8B-B14F-4D97-AF65-F5344CB8AC3E}">
        <p14:creationId xmlns:p14="http://schemas.microsoft.com/office/powerpoint/2010/main" val="61481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3713107-210C-B34A-B493-F3A612ADF047}"/>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9FF5DBC9-E75A-954C-AE40-D65F3B790936}"/>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3657335-CE17-3C45-8C8A-B490E9A51450}"/>
              </a:ext>
            </a:extLst>
          </p:cNvPr>
          <p:cNvSpPr>
            <a:spLocks noGrp="1"/>
          </p:cNvSpPr>
          <p:nvPr>
            <p:ph type="dt" sz="half" idx="10"/>
          </p:nvPr>
        </p:nvSpPr>
        <p:spPr/>
        <p:txBody>
          <a:bodyPr/>
          <a:lstStyle/>
          <a:p>
            <a:fld id="{9E2161E4-5983-8749-AF8E-D3C4F122A6E3}" type="datetimeFigureOut">
              <a:rPr lang="fr-FR" smtClean="0"/>
              <a:t>27/01/2020</a:t>
            </a:fld>
            <a:endParaRPr lang="fr-FR"/>
          </a:p>
        </p:txBody>
      </p:sp>
      <p:sp>
        <p:nvSpPr>
          <p:cNvPr id="5" name="Espace réservé du pied de page 4">
            <a:extLst>
              <a:ext uri="{FF2B5EF4-FFF2-40B4-BE49-F238E27FC236}">
                <a16:creationId xmlns:a16="http://schemas.microsoft.com/office/drawing/2014/main" id="{8C1311E3-1448-0747-9AAE-FEAA7B6A6C7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06424D3-8C51-3C41-9575-5CA0197B3DF1}"/>
              </a:ext>
            </a:extLst>
          </p:cNvPr>
          <p:cNvSpPr>
            <a:spLocks noGrp="1"/>
          </p:cNvSpPr>
          <p:nvPr>
            <p:ph type="sldNum" sz="quarter" idx="12"/>
          </p:nvPr>
        </p:nvSpPr>
        <p:spPr/>
        <p:txBody>
          <a:bodyPr/>
          <a:lstStyle/>
          <a:p>
            <a:fld id="{76C10D71-66C3-1449-BC70-097DB2C3A5BA}" type="slidenum">
              <a:rPr lang="fr-FR" smtClean="0"/>
              <a:t>‹N°›</a:t>
            </a:fld>
            <a:endParaRPr lang="fr-FR"/>
          </a:p>
        </p:txBody>
      </p:sp>
    </p:spTree>
    <p:extLst>
      <p:ext uri="{BB962C8B-B14F-4D97-AF65-F5344CB8AC3E}">
        <p14:creationId xmlns:p14="http://schemas.microsoft.com/office/powerpoint/2010/main" val="335264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7C255DB0-54C0-0942-8065-89060E9BAB0C}"/>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C219301E-5D8E-A64A-81FE-5FA16ABF3F53}"/>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FF3B33F-874E-4643-BD71-F04CD0704AF2}"/>
              </a:ext>
            </a:extLst>
          </p:cNvPr>
          <p:cNvSpPr>
            <a:spLocks noGrp="1"/>
          </p:cNvSpPr>
          <p:nvPr>
            <p:ph type="dt" sz="half" idx="10"/>
          </p:nvPr>
        </p:nvSpPr>
        <p:spPr/>
        <p:txBody>
          <a:bodyPr/>
          <a:lstStyle/>
          <a:p>
            <a:fld id="{9E2161E4-5983-8749-AF8E-D3C4F122A6E3}" type="datetimeFigureOut">
              <a:rPr lang="fr-FR" smtClean="0"/>
              <a:t>27/01/2020</a:t>
            </a:fld>
            <a:endParaRPr lang="fr-FR"/>
          </a:p>
        </p:txBody>
      </p:sp>
      <p:sp>
        <p:nvSpPr>
          <p:cNvPr id="5" name="Espace réservé du pied de page 4">
            <a:extLst>
              <a:ext uri="{FF2B5EF4-FFF2-40B4-BE49-F238E27FC236}">
                <a16:creationId xmlns:a16="http://schemas.microsoft.com/office/drawing/2014/main" id="{F4B4BC9D-0924-DA4C-A52F-74BBF23EA52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13C714C-CBF4-E145-93DD-6EE8F7ABBFCD}"/>
              </a:ext>
            </a:extLst>
          </p:cNvPr>
          <p:cNvSpPr>
            <a:spLocks noGrp="1"/>
          </p:cNvSpPr>
          <p:nvPr>
            <p:ph type="sldNum" sz="quarter" idx="12"/>
          </p:nvPr>
        </p:nvSpPr>
        <p:spPr/>
        <p:txBody>
          <a:bodyPr/>
          <a:lstStyle/>
          <a:p>
            <a:fld id="{76C10D71-66C3-1449-BC70-097DB2C3A5BA}" type="slidenum">
              <a:rPr lang="fr-FR" smtClean="0"/>
              <a:t>‹N°›</a:t>
            </a:fld>
            <a:endParaRPr lang="fr-FR"/>
          </a:p>
        </p:txBody>
      </p:sp>
    </p:spTree>
    <p:extLst>
      <p:ext uri="{BB962C8B-B14F-4D97-AF65-F5344CB8AC3E}">
        <p14:creationId xmlns:p14="http://schemas.microsoft.com/office/powerpoint/2010/main" val="4099025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73F6D6C-62AE-A64A-9A02-3F2717931FAC}"/>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56763830-020E-EB49-98E7-69A153E9A6B5}"/>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3084E21-56A1-1C40-9BCE-D094FAF7B599}"/>
              </a:ext>
            </a:extLst>
          </p:cNvPr>
          <p:cNvSpPr>
            <a:spLocks noGrp="1"/>
          </p:cNvSpPr>
          <p:nvPr>
            <p:ph type="dt" sz="half" idx="10"/>
          </p:nvPr>
        </p:nvSpPr>
        <p:spPr/>
        <p:txBody>
          <a:bodyPr/>
          <a:lstStyle/>
          <a:p>
            <a:fld id="{9E2161E4-5983-8749-AF8E-D3C4F122A6E3}" type="datetimeFigureOut">
              <a:rPr lang="fr-FR" smtClean="0"/>
              <a:t>27/01/2020</a:t>
            </a:fld>
            <a:endParaRPr lang="fr-FR"/>
          </a:p>
        </p:txBody>
      </p:sp>
      <p:sp>
        <p:nvSpPr>
          <p:cNvPr id="5" name="Espace réservé du pied de page 4">
            <a:extLst>
              <a:ext uri="{FF2B5EF4-FFF2-40B4-BE49-F238E27FC236}">
                <a16:creationId xmlns:a16="http://schemas.microsoft.com/office/drawing/2014/main" id="{F21A04EC-199F-C147-A78F-FCB8185D0D9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AE5CA06-8BA7-FF48-8E1F-C9A8174131CB}"/>
              </a:ext>
            </a:extLst>
          </p:cNvPr>
          <p:cNvSpPr>
            <a:spLocks noGrp="1"/>
          </p:cNvSpPr>
          <p:nvPr>
            <p:ph type="sldNum" sz="quarter" idx="12"/>
          </p:nvPr>
        </p:nvSpPr>
        <p:spPr/>
        <p:txBody>
          <a:bodyPr/>
          <a:lstStyle/>
          <a:p>
            <a:fld id="{76C10D71-66C3-1449-BC70-097DB2C3A5BA}" type="slidenum">
              <a:rPr lang="fr-FR" smtClean="0"/>
              <a:t>‹N°›</a:t>
            </a:fld>
            <a:endParaRPr lang="fr-FR"/>
          </a:p>
        </p:txBody>
      </p:sp>
    </p:spTree>
    <p:extLst>
      <p:ext uri="{BB962C8B-B14F-4D97-AF65-F5344CB8AC3E}">
        <p14:creationId xmlns:p14="http://schemas.microsoft.com/office/powerpoint/2010/main" val="3407327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E50FFFA-4092-8E46-A63A-5EA0A23C6389}"/>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2EFADBD9-4332-7A4E-AED6-5B380A77F0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FA7BC092-2B63-784F-9832-11D4504E1428}"/>
              </a:ext>
            </a:extLst>
          </p:cNvPr>
          <p:cNvSpPr>
            <a:spLocks noGrp="1"/>
          </p:cNvSpPr>
          <p:nvPr>
            <p:ph type="dt" sz="half" idx="10"/>
          </p:nvPr>
        </p:nvSpPr>
        <p:spPr/>
        <p:txBody>
          <a:bodyPr/>
          <a:lstStyle/>
          <a:p>
            <a:fld id="{9E2161E4-5983-8749-AF8E-D3C4F122A6E3}" type="datetimeFigureOut">
              <a:rPr lang="fr-FR" smtClean="0"/>
              <a:t>27/01/2020</a:t>
            </a:fld>
            <a:endParaRPr lang="fr-FR"/>
          </a:p>
        </p:txBody>
      </p:sp>
      <p:sp>
        <p:nvSpPr>
          <p:cNvPr id="5" name="Espace réservé du pied de page 4">
            <a:extLst>
              <a:ext uri="{FF2B5EF4-FFF2-40B4-BE49-F238E27FC236}">
                <a16:creationId xmlns:a16="http://schemas.microsoft.com/office/drawing/2014/main" id="{2D9B3A0F-FA64-4446-93B9-B89B2A852A2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888345A-6FF7-2B4F-AA51-E2FB8B1CB5DE}"/>
              </a:ext>
            </a:extLst>
          </p:cNvPr>
          <p:cNvSpPr>
            <a:spLocks noGrp="1"/>
          </p:cNvSpPr>
          <p:nvPr>
            <p:ph type="sldNum" sz="quarter" idx="12"/>
          </p:nvPr>
        </p:nvSpPr>
        <p:spPr/>
        <p:txBody>
          <a:bodyPr/>
          <a:lstStyle/>
          <a:p>
            <a:fld id="{76C10D71-66C3-1449-BC70-097DB2C3A5BA}" type="slidenum">
              <a:rPr lang="fr-FR" smtClean="0"/>
              <a:t>‹N°›</a:t>
            </a:fld>
            <a:endParaRPr lang="fr-FR"/>
          </a:p>
        </p:txBody>
      </p:sp>
    </p:spTree>
    <p:extLst>
      <p:ext uri="{BB962C8B-B14F-4D97-AF65-F5344CB8AC3E}">
        <p14:creationId xmlns:p14="http://schemas.microsoft.com/office/powerpoint/2010/main" val="504986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D7D42E8-E1BC-9348-842B-5386A29E5A0F}"/>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871579C8-9DF9-FD44-8899-06C7E0697976}"/>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2B0ABF70-6F10-4849-8D19-CD1099988B3D}"/>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FF59A30D-D61A-1243-9E63-78B916B692F4}"/>
              </a:ext>
            </a:extLst>
          </p:cNvPr>
          <p:cNvSpPr>
            <a:spLocks noGrp="1"/>
          </p:cNvSpPr>
          <p:nvPr>
            <p:ph type="dt" sz="half" idx="10"/>
          </p:nvPr>
        </p:nvSpPr>
        <p:spPr/>
        <p:txBody>
          <a:bodyPr/>
          <a:lstStyle/>
          <a:p>
            <a:fld id="{9E2161E4-5983-8749-AF8E-D3C4F122A6E3}" type="datetimeFigureOut">
              <a:rPr lang="fr-FR" smtClean="0"/>
              <a:t>27/01/2020</a:t>
            </a:fld>
            <a:endParaRPr lang="fr-FR"/>
          </a:p>
        </p:txBody>
      </p:sp>
      <p:sp>
        <p:nvSpPr>
          <p:cNvPr id="6" name="Espace réservé du pied de page 5">
            <a:extLst>
              <a:ext uri="{FF2B5EF4-FFF2-40B4-BE49-F238E27FC236}">
                <a16:creationId xmlns:a16="http://schemas.microsoft.com/office/drawing/2014/main" id="{BBE5C0F3-5CC8-3744-8E06-A3F390FF6BF6}"/>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94E42FAD-4192-B743-B29E-E4C35AA63917}"/>
              </a:ext>
            </a:extLst>
          </p:cNvPr>
          <p:cNvSpPr>
            <a:spLocks noGrp="1"/>
          </p:cNvSpPr>
          <p:nvPr>
            <p:ph type="sldNum" sz="quarter" idx="12"/>
          </p:nvPr>
        </p:nvSpPr>
        <p:spPr/>
        <p:txBody>
          <a:bodyPr/>
          <a:lstStyle/>
          <a:p>
            <a:fld id="{76C10D71-66C3-1449-BC70-097DB2C3A5BA}" type="slidenum">
              <a:rPr lang="fr-FR" smtClean="0"/>
              <a:t>‹N°›</a:t>
            </a:fld>
            <a:endParaRPr lang="fr-FR"/>
          </a:p>
        </p:txBody>
      </p:sp>
    </p:spTree>
    <p:extLst>
      <p:ext uri="{BB962C8B-B14F-4D97-AF65-F5344CB8AC3E}">
        <p14:creationId xmlns:p14="http://schemas.microsoft.com/office/powerpoint/2010/main" val="26937896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D1C393F-BA19-7946-A827-7FD2A98E7F92}"/>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FC9E476C-4E53-544C-BF1F-FA57F5F9A51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6B0ED019-BD67-634D-B08F-189FDA6C1729}"/>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89BAE982-0DA2-9D4A-828E-4FFCA18528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FF0853A9-8E38-A044-BA80-4A73FAB696CA}"/>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24DF5F5B-5AA8-8C4B-A9EF-807099130FAD}"/>
              </a:ext>
            </a:extLst>
          </p:cNvPr>
          <p:cNvSpPr>
            <a:spLocks noGrp="1"/>
          </p:cNvSpPr>
          <p:nvPr>
            <p:ph type="dt" sz="half" idx="10"/>
          </p:nvPr>
        </p:nvSpPr>
        <p:spPr/>
        <p:txBody>
          <a:bodyPr/>
          <a:lstStyle/>
          <a:p>
            <a:fld id="{9E2161E4-5983-8749-AF8E-D3C4F122A6E3}" type="datetimeFigureOut">
              <a:rPr lang="fr-FR" smtClean="0"/>
              <a:t>27/01/2020</a:t>
            </a:fld>
            <a:endParaRPr lang="fr-FR"/>
          </a:p>
        </p:txBody>
      </p:sp>
      <p:sp>
        <p:nvSpPr>
          <p:cNvPr id="8" name="Espace réservé du pied de page 7">
            <a:extLst>
              <a:ext uri="{FF2B5EF4-FFF2-40B4-BE49-F238E27FC236}">
                <a16:creationId xmlns:a16="http://schemas.microsoft.com/office/drawing/2014/main" id="{D65E31C2-6F09-004C-82C5-59AC42AD1065}"/>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6FA04323-3622-5D40-8F5D-DF6F0254F213}"/>
              </a:ext>
            </a:extLst>
          </p:cNvPr>
          <p:cNvSpPr>
            <a:spLocks noGrp="1"/>
          </p:cNvSpPr>
          <p:nvPr>
            <p:ph type="sldNum" sz="quarter" idx="12"/>
          </p:nvPr>
        </p:nvSpPr>
        <p:spPr/>
        <p:txBody>
          <a:bodyPr/>
          <a:lstStyle/>
          <a:p>
            <a:fld id="{76C10D71-66C3-1449-BC70-097DB2C3A5BA}" type="slidenum">
              <a:rPr lang="fr-FR" smtClean="0"/>
              <a:t>‹N°›</a:t>
            </a:fld>
            <a:endParaRPr lang="fr-FR"/>
          </a:p>
        </p:txBody>
      </p:sp>
    </p:spTree>
    <p:extLst>
      <p:ext uri="{BB962C8B-B14F-4D97-AF65-F5344CB8AC3E}">
        <p14:creationId xmlns:p14="http://schemas.microsoft.com/office/powerpoint/2010/main" val="1238521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09A2360-6622-4748-B387-F982940759F1}"/>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7BBC0092-CA89-254F-88A8-3CBFAEA64BD5}"/>
              </a:ext>
            </a:extLst>
          </p:cNvPr>
          <p:cNvSpPr>
            <a:spLocks noGrp="1"/>
          </p:cNvSpPr>
          <p:nvPr>
            <p:ph type="dt" sz="half" idx="10"/>
          </p:nvPr>
        </p:nvSpPr>
        <p:spPr/>
        <p:txBody>
          <a:bodyPr/>
          <a:lstStyle/>
          <a:p>
            <a:fld id="{9E2161E4-5983-8749-AF8E-D3C4F122A6E3}" type="datetimeFigureOut">
              <a:rPr lang="fr-FR" smtClean="0"/>
              <a:t>27/01/2020</a:t>
            </a:fld>
            <a:endParaRPr lang="fr-FR"/>
          </a:p>
        </p:txBody>
      </p:sp>
      <p:sp>
        <p:nvSpPr>
          <p:cNvPr id="4" name="Espace réservé du pied de page 3">
            <a:extLst>
              <a:ext uri="{FF2B5EF4-FFF2-40B4-BE49-F238E27FC236}">
                <a16:creationId xmlns:a16="http://schemas.microsoft.com/office/drawing/2014/main" id="{7D9D41A3-2A17-8742-B6D9-BA64BE7F1F65}"/>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BAA5D8B7-E9AF-6949-B142-086F9778CCBE}"/>
              </a:ext>
            </a:extLst>
          </p:cNvPr>
          <p:cNvSpPr>
            <a:spLocks noGrp="1"/>
          </p:cNvSpPr>
          <p:nvPr>
            <p:ph type="sldNum" sz="quarter" idx="12"/>
          </p:nvPr>
        </p:nvSpPr>
        <p:spPr/>
        <p:txBody>
          <a:bodyPr/>
          <a:lstStyle/>
          <a:p>
            <a:fld id="{76C10D71-66C3-1449-BC70-097DB2C3A5BA}" type="slidenum">
              <a:rPr lang="fr-FR" smtClean="0"/>
              <a:t>‹N°›</a:t>
            </a:fld>
            <a:endParaRPr lang="fr-FR"/>
          </a:p>
        </p:txBody>
      </p:sp>
    </p:spTree>
    <p:extLst>
      <p:ext uri="{BB962C8B-B14F-4D97-AF65-F5344CB8AC3E}">
        <p14:creationId xmlns:p14="http://schemas.microsoft.com/office/powerpoint/2010/main" val="1293664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744DFB93-447D-A54D-9CE0-FF3E77BDADE2}"/>
              </a:ext>
            </a:extLst>
          </p:cNvPr>
          <p:cNvSpPr>
            <a:spLocks noGrp="1"/>
          </p:cNvSpPr>
          <p:nvPr>
            <p:ph type="dt" sz="half" idx="10"/>
          </p:nvPr>
        </p:nvSpPr>
        <p:spPr/>
        <p:txBody>
          <a:bodyPr/>
          <a:lstStyle/>
          <a:p>
            <a:fld id="{9E2161E4-5983-8749-AF8E-D3C4F122A6E3}" type="datetimeFigureOut">
              <a:rPr lang="fr-FR" smtClean="0"/>
              <a:t>27/01/2020</a:t>
            </a:fld>
            <a:endParaRPr lang="fr-FR"/>
          </a:p>
        </p:txBody>
      </p:sp>
      <p:sp>
        <p:nvSpPr>
          <p:cNvPr id="3" name="Espace réservé du pied de page 2">
            <a:extLst>
              <a:ext uri="{FF2B5EF4-FFF2-40B4-BE49-F238E27FC236}">
                <a16:creationId xmlns:a16="http://schemas.microsoft.com/office/drawing/2014/main" id="{150B93ED-2318-B246-AEB8-24F7C6A01562}"/>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C75DCA79-E00F-A446-827D-C3664D319CD8}"/>
              </a:ext>
            </a:extLst>
          </p:cNvPr>
          <p:cNvSpPr>
            <a:spLocks noGrp="1"/>
          </p:cNvSpPr>
          <p:nvPr>
            <p:ph type="sldNum" sz="quarter" idx="12"/>
          </p:nvPr>
        </p:nvSpPr>
        <p:spPr/>
        <p:txBody>
          <a:bodyPr/>
          <a:lstStyle/>
          <a:p>
            <a:fld id="{76C10D71-66C3-1449-BC70-097DB2C3A5BA}" type="slidenum">
              <a:rPr lang="fr-FR" smtClean="0"/>
              <a:t>‹N°›</a:t>
            </a:fld>
            <a:endParaRPr lang="fr-FR"/>
          </a:p>
        </p:txBody>
      </p:sp>
    </p:spTree>
    <p:extLst>
      <p:ext uri="{BB962C8B-B14F-4D97-AF65-F5344CB8AC3E}">
        <p14:creationId xmlns:p14="http://schemas.microsoft.com/office/powerpoint/2010/main" val="2983816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AB3F568-3B6A-4547-986C-60BEE2C12AD4}"/>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A4B08D5C-B854-5C4B-97D3-DDDA580C04C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0F0D73A2-722C-034E-99AB-157190ADA3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17BEAB23-0E8C-6B43-A3D9-19A778E93591}"/>
              </a:ext>
            </a:extLst>
          </p:cNvPr>
          <p:cNvSpPr>
            <a:spLocks noGrp="1"/>
          </p:cNvSpPr>
          <p:nvPr>
            <p:ph type="dt" sz="half" idx="10"/>
          </p:nvPr>
        </p:nvSpPr>
        <p:spPr/>
        <p:txBody>
          <a:bodyPr/>
          <a:lstStyle/>
          <a:p>
            <a:fld id="{9E2161E4-5983-8749-AF8E-D3C4F122A6E3}" type="datetimeFigureOut">
              <a:rPr lang="fr-FR" smtClean="0"/>
              <a:t>27/01/2020</a:t>
            </a:fld>
            <a:endParaRPr lang="fr-FR"/>
          </a:p>
        </p:txBody>
      </p:sp>
      <p:sp>
        <p:nvSpPr>
          <p:cNvPr id="6" name="Espace réservé du pied de page 5">
            <a:extLst>
              <a:ext uri="{FF2B5EF4-FFF2-40B4-BE49-F238E27FC236}">
                <a16:creationId xmlns:a16="http://schemas.microsoft.com/office/drawing/2014/main" id="{E7AD04AA-1591-3D48-8F17-86CCAB4B167D}"/>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17195988-6A26-394B-B8FC-7987A34A12DE}"/>
              </a:ext>
            </a:extLst>
          </p:cNvPr>
          <p:cNvSpPr>
            <a:spLocks noGrp="1"/>
          </p:cNvSpPr>
          <p:nvPr>
            <p:ph type="sldNum" sz="quarter" idx="12"/>
          </p:nvPr>
        </p:nvSpPr>
        <p:spPr/>
        <p:txBody>
          <a:bodyPr/>
          <a:lstStyle/>
          <a:p>
            <a:fld id="{76C10D71-66C3-1449-BC70-097DB2C3A5BA}" type="slidenum">
              <a:rPr lang="fr-FR" smtClean="0"/>
              <a:t>‹N°›</a:t>
            </a:fld>
            <a:endParaRPr lang="fr-FR"/>
          </a:p>
        </p:txBody>
      </p:sp>
    </p:spTree>
    <p:extLst>
      <p:ext uri="{BB962C8B-B14F-4D97-AF65-F5344CB8AC3E}">
        <p14:creationId xmlns:p14="http://schemas.microsoft.com/office/powerpoint/2010/main" val="3477477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6891157-1CF5-A740-8FD3-B6797C5DD51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e l’image 2">
            <a:extLst>
              <a:ext uri="{FF2B5EF4-FFF2-40B4-BE49-F238E27FC236}">
                <a16:creationId xmlns:a16="http://schemas.microsoft.com/office/drawing/2014/main" id="{62EB2C4D-746E-2540-A72E-EF945270AA3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19C09505-1C06-7941-ABE4-CCDB0759F8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DD5BA0E0-8717-BA4E-8110-846581DE0591}"/>
              </a:ext>
            </a:extLst>
          </p:cNvPr>
          <p:cNvSpPr>
            <a:spLocks noGrp="1"/>
          </p:cNvSpPr>
          <p:nvPr>
            <p:ph type="dt" sz="half" idx="10"/>
          </p:nvPr>
        </p:nvSpPr>
        <p:spPr/>
        <p:txBody>
          <a:bodyPr/>
          <a:lstStyle/>
          <a:p>
            <a:fld id="{9E2161E4-5983-8749-AF8E-D3C4F122A6E3}" type="datetimeFigureOut">
              <a:rPr lang="fr-FR" smtClean="0"/>
              <a:t>27/01/2020</a:t>
            </a:fld>
            <a:endParaRPr lang="fr-FR"/>
          </a:p>
        </p:txBody>
      </p:sp>
      <p:sp>
        <p:nvSpPr>
          <p:cNvPr id="6" name="Espace réservé du pied de page 5">
            <a:extLst>
              <a:ext uri="{FF2B5EF4-FFF2-40B4-BE49-F238E27FC236}">
                <a16:creationId xmlns:a16="http://schemas.microsoft.com/office/drawing/2014/main" id="{6665BD7E-2263-2A44-B612-93E921E3A22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71AD110D-BB71-4F43-B7DD-BA766FDF6B7C}"/>
              </a:ext>
            </a:extLst>
          </p:cNvPr>
          <p:cNvSpPr>
            <a:spLocks noGrp="1"/>
          </p:cNvSpPr>
          <p:nvPr>
            <p:ph type="sldNum" sz="quarter" idx="12"/>
          </p:nvPr>
        </p:nvSpPr>
        <p:spPr/>
        <p:txBody>
          <a:bodyPr/>
          <a:lstStyle/>
          <a:p>
            <a:fld id="{76C10D71-66C3-1449-BC70-097DB2C3A5BA}" type="slidenum">
              <a:rPr lang="fr-FR" smtClean="0"/>
              <a:t>‹N°›</a:t>
            </a:fld>
            <a:endParaRPr lang="fr-FR"/>
          </a:p>
        </p:txBody>
      </p:sp>
    </p:spTree>
    <p:extLst>
      <p:ext uri="{BB962C8B-B14F-4D97-AF65-F5344CB8AC3E}">
        <p14:creationId xmlns:p14="http://schemas.microsoft.com/office/powerpoint/2010/main" val="1037284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94595ED4-71FF-2B4F-98BB-A3852AAA291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55516E49-723A-244F-AB9D-36B327BC1C5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E1B67D9-F18D-364B-BE86-76E45EBB085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2161E4-5983-8749-AF8E-D3C4F122A6E3}" type="datetimeFigureOut">
              <a:rPr lang="fr-FR" smtClean="0"/>
              <a:t>27/01/2020</a:t>
            </a:fld>
            <a:endParaRPr lang="fr-FR"/>
          </a:p>
        </p:txBody>
      </p:sp>
      <p:sp>
        <p:nvSpPr>
          <p:cNvPr id="5" name="Espace réservé du pied de page 4">
            <a:extLst>
              <a:ext uri="{FF2B5EF4-FFF2-40B4-BE49-F238E27FC236}">
                <a16:creationId xmlns:a16="http://schemas.microsoft.com/office/drawing/2014/main" id="{898633F5-FE03-E446-843F-63A3C6AC36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E17D7C73-70CB-DE4B-BB72-2BD3EDEDF7A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C10D71-66C3-1449-BC70-097DB2C3A5BA}" type="slidenum">
              <a:rPr lang="fr-FR" smtClean="0"/>
              <a:t>‹N°›</a:t>
            </a:fld>
            <a:endParaRPr lang="fr-FR"/>
          </a:p>
        </p:txBody>
      </p:sp>
    </p:spTree>
    <p:extLst>
      <p:ext uri="{BB962C8B-B14F-4D97-AF65-F5344CB8AC3E}">
        <p14:creationId xmlns:p14="http://schemas.microsoft.com/office/powerpoint/2010/main" val="18156422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10.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2.png"/><Relationship Id="rId7" Type="http://schemas.openxmlformats.org/officeDocument/2006/relationships/image" Target="../media/image5.png"/><Relationship Id="rId2" Type="http://schemas.openxmlformats.org/officeDocument/2006/relationships/image" Target="../media/image11.png"/><Relationship Id="rId1" Type="http://schemas.openxmlformats.org/officeDocument/2006/relationships/slideLayout" Target="../slideLayouts/slideLayout7.xml"/><Relationship Id="rId6" Type="http://schemas.openxmlformats.org/officeDocument/2006/relationships/image" Target="../media/image1.png"/><Relationship Id="rId5" Type="http://schemas.openxmlformats.org/officeDocument/2006/relationships/image" Target="../media/image15.png"/><Relationship Id="rId4" Type="http://schemas.openxmlformats.org/officeDocument/2006/relationships/image" Target="../media/image14.png"/><Relationship Id="rId9" Type="http://schemas.openxmlformats.org/officeDocument/2006/relationships/image" Target="../media/image16.png"/></Relationships>
</file>

<file path=ppt/slides/_rels/slide1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11.png"/><Relationship Id="rId1" Type="http://schemas.openxmlformats.org/officeDocument/2006/relationships/slideLayout" Target="../slideLayouts/slideLayout7.xml"/><Relationship Id="rId6" Type="http://schemas.openxmlformats.org/officeDocument/2006/relationships/image" Target="../media/image1.png"/><Relationship Id="rId5" Type="http://schemas.openxmlformats.org/officeDocument/2006/relationships/image" Target="../media/image17.png"/><Relationship Id="rId4" Type="http://schemas.openxmlformats.org/officeDocument/2006/relationships/image" Target="../media/image14.png"/><Relationship Id="rId9"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hyperlink" Target="http://classedeflorent.fr/accueil/jeux/beebot/index.php"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2.png"/><Relationship Id="rId7" Type="http://schemas.openxmlformats.org/officeDocument/2006/relationships/image" Target="../media/image6.png"/><Relationship Id="rId2" Type="http://schemas.openxmlformats.org/officeDocument/2006/relationships/image" Target="../media/image11.png"/><Relationship Id="rId1" Type="http://schemas.openxmlformats.org/officeDocument/2006/relationships/slideLayout" Target="../slideLayouts/slideLayout7.xml"/><Relationship Id="rId6" Type="http://schemas.openxmlformats.org/officeDocument/2006/relationships/image" Target="../media/image1.png"/><Relationship Id="rId5" Type="http://schemas.openxmlformats.org/officeDocument/2006/relationships/image" Target="../media/image15.png"/><Relationship Id="rId4" Type="http://schemas.openxmlformats.org/officeDocument/2006/relationships/image" Target="../media/image14.png"/><Relationship Id="rId9" Type="http://schemas.openxmlformats.org/officeDocument/2006/relationships/image" Target="../media/image5.png"/></Relationships>
</file>

<file path=ppt/slides/_rels/slide9.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4.png"/><Relationship Id="rId7" Type="http://schemas.openxmlformats.org/officeDocument/2006/relationships/image" Target="../media/image6.png"/><Relationship Id="rId2" Type="http://schemas.openxmlformats.org/officeDocument/2006/relationships/image" Target="../media/image11.png"/><Relationship Id="rId1" Type="http://schemas.openxmlformats.org/officeDocument/2006/relationships/slideLayout" Target="../slideLayouts/slideLayout7.xml"/><Relationship Id="rId6" Type="http://schemas.openxmlformats.org/officeDocument/2006/relationships/image" Target="../media/image1.png"/><Relationship Id="rId5" Type="http://schemas.openxmlformats.org/officeDocument/2006/relationships/image" Target="../media/image15.png"/><Relationship Id="rId4" Type="http://schemas.openxmlformats.org/officeDocument/2006/relationships/image" Target="../media/image12.png"/><Relationship Id="rId9"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E32723E9-38C3-6645-BE23-1D043B2A12E7}"/>
              </a:ext>
            </a:extLst>
          </p:cNvPr>
          <p:cNvSpPr>
            <a:spLocks noGrp="1"/>
          </p:cNvSpPr>
          <p:nvPr>
            <p:ph type="title"/>
          </p:nvPr>
        </p:nvSpPr>
        <p:spPr>
          <a:xfrm>
            <a:off x="2583873" y="95212"/>
            <a:ext cx="6251369" cy="1325563"/>
          </a:xfrm>
        </p:spPr>
        <p:txBody>
          <a:bodyPr/>
          <a:lstStyle/>
          <a:p>
            <a:pPr algn="ctr"/>
            <a:r>
              <a:rPr lang="fr-FR" dirty="0"/>
              <a:t>Découverte et encodage</a:t>
            </a:r>
          </a:p>
        </p:txBody>
      </p:sp>
      <p:sp>
        <p:nvSpPr>
          <p:cNvPr id="4" name="ZoneTexte 3">
            <a:extLst>
              <a:ext uri="{FF2B5EF4-FFF2-40B4-BE49-F238E27FC236}">
                <a16:creationId xmlns:a16="http://schemas.microsoft.com/office/drawing/2014/main" id="{637CCAFB-C5A9-074F-83D0-1BEF49DC0B51}"/>
              </a:ext>
            </a:extLst>
          </p:cNvPr>
          <p:cNvSpPr txBox="1"/>
          <p:nvPr/>
        </p:nvSpPr>
        <p:spPr>
          <a:xfrm>
            <a:off x="617516" y="1147029"/>
            <a:ext cx="11079678" cy="2308324"/>
          </a:xfrm>
          <a:prstGeom prst="rect">
            <a:avLst/>
          </a:prstGeom>
          <a:noFill/>
        </p:spPr>
        <p:txBody>
          <a:bodyPr wrap="square" rtlCol="0">
            <a:spAutoFit/>
          </a:bodyPr>
          <a:lstStyle/>
          <a:p>
            <a:r>
              <a:rPr lang="fr-FR" dirty="0"/>
              <a:t>En maternelle, il est important de mettre en place des activités dites en « débranché », c’est-à-dire sans robot, de manière à ce que les élèves puissent découvrir corporellement des déplacements et s’approprie le vocabulaire spécifique (avancer, reculer, pivoter). Ce sont donc les élèves qui se déplaceront selon des instructions précises pouvant être données oralement ou sous la forme de flèches disposées horizontalement, à adapter selon le niveau de la classe et la pratique des élèves.</a:t>
            </a:r>
          </a:p>
          <a:p>
            <a:endParaRPr lang="fr-FR" dirty="0"/>
          </a:p>
          <a:p>
            <a:r>
              <a:rPr lang="fr-FR" dirty="0"/>
              <a:t>Ces séances en débranché sont particulièrement importantes pour appréhender le nombre et l’orientation des déplacements.</a:t>
            </a:r>
          </a:p>
        </p:txBody>
      </p:sp>
      <p:pic>
        <p:nvPicPr>
          <p:cNvPr id="6" name="Image 5">
            <a:extLst>
              <a:ext uri="{FF2B5EF4-FFF2-40B4-BE49-F238E27FC236}">
                <a16:creationId xmlns:a16="http://schemas.microsoft.com/office/drawing/2014/main" id="{F63E6BC1-9D73-7141-B5EA-03159CB298C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2078" y="3604253"/>
            <a:ext cx="520700" cy="495300"/>
          </a:xfrm>
          <a:prstGeom prst="rect">
            <a:avLst/>
          </a:prstGeom>
        </p:spPr>
      </p:pic>
      <p:sp>
        <p:nvSpPr>
          <p:cNvPr id="7" name="ZoneTexte 6">
            <a:extLst>
              <a:ext uri="{FF2B5EF4-FFF2-40B4-BE49-F238E27FC236}">
                <a16:creationId xmlns:a16="http://schemas.microsoft.com/office/drawing/2014/main" id="{2B027A33-69D6-F74B-A577-8C7BD5694D62}"/>
              </a:ext>
            </a:extLst>
          </p:cNvPr>
          <p:cNvSpPr txBox="1"/>
          <p:nvPr/>
        </p:nvSpPr>
        <p:spPr>
          <a:xfrm>
            <a:off x="1072778" y="3521727"/>
            <a:ext cx="3461903" cy="923330"/>
          </a:xfrm>
          <a:prstGeom prst="rect">
            <a:avLst/>
          </a:prstGeom>
          <a:noFill/>
        </p:spPr>
        <p:txBody>
          <a:bodyPr wrap="square" rtlCol="0">
            <a:spAutoFit/>
          </a:bodyPr>
          <a:lstStyle/>
          <a:p>
            <a:r>
              <a:rPr lang="fr-FR" dirty="0"/>
              <a:t>Avance droit devant (quelque soit la position du robot sur le quadrillage)</a:t>
            </a:r>
          </a:p>
        </p:txBody>
      </p:sp>
      <p:pic>
        <p:nvPicPr>
          <p:cNvPr id="9" name="Image 8">
            <a:extLst>
              <a:ext uri="{FF2B5EF4-FFF2-40B4-BE49-F238E27FC236}">
                <a16:creationId xmlns:a16="http://schemas.microsoft.com/office/drawing/2014/main" id="{0A75C69C-D103-354D-8AFD-BC4A4D15966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8440" y="4594735"/>
            <a:ext cx="1922301" cy="1056079"/>
          </a:xfrm>
          <a:prstGeom prst="rect">
            <a:avLst/>
          </a:prstGeom>
        </p:spPr>
      </p:pic>
      <p:graphicFrame>
        <p:nvGraphicFramePr>
          <p:cNvPr id="10" name="Tableau 9">
            <a:extLst>
              <a:ext uri="{FF2B5EF4-FFF2-40B4-BE49-F238E27FC236}">
                <a16:creationId xmlns:a16="http://schemas.microsoft.com/office/drawing/2014/main" id="{1B5ADBFB-4F21-3343-A26A-49F9C5F4A1D3}"/>
              </a:ext>
            </a:extLst>
          </p:cNvPr>
          <p:cNvGraphicFramePr>
            <a:graphicFrameLocks noGrp="1"/>
          </p:cNvGraphicFramePr>
          <p:nvPr>
            <p:extLst>
              <p:ext uri="{D42A27DB-BD31-4B8C-83A1-F6EECF244321}">
                <p14:modId xmlns:p14="http://schemas.microsoft.com/office/powerpoint/2010/main" val="271318393"/>
              </p:ext>
            </p:extLst>
          </p:nvPr>
        </p:nvGraphicFramePr>
        <p:xfrm>
          <a:off x="486641" y="3455353"/>
          <a:ext cx="11210553" cy="2952065"/>
        </p:xfrm>
        <a:graphic>
          <a:graphicData uri="http://schemas.openxmlformats.org/drawingml/2006/table">
            <a:tbl>
              <a:tblPr firstRow="1" bandRow="1">
                <a:tableStyleId>{5940675A-B579-460E-94D1-54222C63F5DA}</a:tableStyleId>
              </a:tblPr>
              <a:tblGrid>
                <a:gridCol w="4097234">
                  <a:extLst>
                    <a:ext uri="{9D8B030D-6E8A-4147-A177-3AD203B41FA5}">
                      <a16:colId xmlns:a16="http://schemas.microsoft.com/office/drawing/2014/main" val="1458532167"/>
                    </a:ext>
                  </a:extLst>
                </a:gridCol>
                <a:gridCol w="3376468">
                  <a:extLst>
                    <a:ext uri="{9D8B030D-6E8A-4147-A177-3AD203B41FA5}">
                      <a16:colId xmlns:a16="http://schemas.microsoft.com/office/drawing/2014/main" val="1668226818"/>
                    </a:ext>
                  </a:extLst>
                </a:gridCol>
                <a:gridCol w="3736851">
                  <a:extLst>
                    <a:ext uri="{9D8B030D-6E8A-4147-A177-3AD203B41FA5}">
                      <a16:colId xmlns:a16="http://schemas.microsoft.com/office/drawing/2014/main" val="3237547156"/>
                    </a:ext>
                  </a:extLst>
                </a:gridCol>
              </a:tblGrid>
              <a:tr h="950392">
                <a:tc>
                  <a:txBody>
                    <a:bodyPr/>
                    <a:lstStyle/>
                    <a:p>
                      <a:endParaRPr lang="fr-FR" dirty="0"/>
                    </a:p>
                  </a:txBody>
                  <a:tcPr/>
                </a:tc>
                <a:tc>
                  <a:txBody>
                    <a:bodyPr/>
                    <a:lstStyle/>
                    <a:p>
                      <a:endParaRPr lang="fr-FR" dirty="0"/>
                    </a:p>
                  </a:txBody>
                  <a:tcPr/>
                </a:tc>
                <a:tc>
                  <a:txBody>
                    <a:bodyPr/>
                    <a:lstStyle/>
                    <a:p>
                      <a:endParaRPr lang="fr-FR" dirty="0"/>
                    </a:p>
                  </a:txBody>
                  <a:tcPr/>
                </a:tc>
                <a:extLst>
                  <a:ext uri="{0D108BD9-81ED-4DB2-BD59-A6C34878D82A}">
                    <a16:rowId xmlns:a16="http://schemas.microsoft.com/office/drawing/2014/main" val="1260122350"/>
                  </a:ext>
                </a:extLst>
              </a:tr>
              <a:tr h="2001673">
                <a:tc>
                  <a:txBody>
                    <a:bodyPr/>
                    <a:lstStyle/>
                    <a:p>
                      <a:endParaRPr lang="fr-FR" dirty="0"/>
                    </a:p>
                  </a:txBody>
                  <a:tcPr/>
                </a:tc>
                <a:tc>
                  <a:txBody>
                    <a:bodyPr/>
                    <a:lstStyle/>
                    <a:p>
                      <a:endParaRPr lang="fr-FR" dirty="0"/>
                    </a:p>
                  </a:txBody>
                  <a:tcPr/>
                </a:tc>
                <a:tc>
                  <a:txBody>
                    <a:bodyPr/>
                    <a:lstStyle/>
                    <a:p>
                      <a:endParaRPr lang="fr-FR" dirty="0"/>
                    </a:p>
                  </a:txBody>
                  <a:tcPr/>
                </a:tc>
                <a:extLst>
                  <a:ext uri="{0D108BD9-81ED-4DB2-BD59-A6C34878D82A}">
                    <a16:rowId xmlns:a16="http://schemas.microsoft.com/office/drawing/2014/main" val="1200058100"/>
                  </a:ext>
                </a:extLst>
              </a:tr>
            </a:tbl>
          </a:graphicData>
        </a:graphic>
      </p:graphicFrame>
      <p:pic>
        <p:nvPicPr>
          <p:cNvPr id="12" name="Image 11">
            <a:extLst>
              <a:ext uri="{FF2B5EF4-FFF2-40B4-BE49-F238E27FC236}">
                <a16:creationId xmlns:a16="http://schemas.microsoft.com/office/drawing/2014/main" id="{F076B07C-8A6D-594B-979B-7B8F1124996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56380" y="4663293"/>
            <a:ext cx="902649" cy="1312944"/>
          </a:xfrm>
          <a:prstGeom prst="rect">
            <a:avLst/>
          </a:prstGeom>
        </p:spPr>
      </p:pic>
      <p:pic>
        <p:nvPicPr>
          <p:cNvPr id="14" name="Image 13">
            <a:extLst>
              <a:ext uri="{FF2B5EF4-FFF2-40B4-BE49-F238E27FC236}">
                <a16:creationId xmlns:a16="http://schemas.microsoft.com/office/drawing/2014/main" id="{41C40037-3FF9-A643-8A24-7452F0A53F1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04668" y="4663293"/>
            <a:ext cx="999259" cy="1371532"/>
          </a:xfrm>
          <a:prstGeom prst="rect">
            <a:avLst/>
          </a:prstGeom>
        </p:spPr>
      </p:pic>
      <p:pic>
        <p:nvPicPr>
          <p:cNvPr id="16" name="Image 15">
            <a:extLst>
              <a:ext uri="{FF2B5EF4-FFF2-40B4-BE49-F238E27FC236}">
                <a16:creationId xmlns:a16="http://schemas.microsoft.com/office/drawing/2014/main" id="{78CE3365-9807-8A44-859B-79E7B4AC051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644633" y="3523351"/>
            <a:ext cx="482600" cy="495300"/>
          </a:xfrm>
          <a:prstGeom prst="rect">
            <a:avLst/>
          </a:prstGeom>
        </p:spPr>
      </p:pic>
      <p:sp>
        <p:nvSpPr>
          <p:cNvPr id="17" name="ZoneTexte 16">
            <a:extLst>
              <a:ext uri="{FF2B5EF4-FFF2-40B4-BE49-F238E27FC236}">
                <a16:creationId xmlns:a16="http://schemas.microsoft.com/office/drawing/2014/main" id="{28143611-C0EC-1244-A5D8-BBDA47124A83}"/>
              </a:ext>
            </a:extLst>
          </p:cNvPr>
          <p:cNvSpPr txBox="1"/>
          <p:nvPr/>
        </p:nvSpPr>
        <p:spPr>
          <a:xfrm>
            <a:off x="5213268" y="3604253"/>
            <a:ext cx="2612571" cy="646331"/>
          </a:xfrm>
          <a:prstGeom prst="rect">
            <a:avLst/>
          </a:prstGeom>
          <a:noFill/>
        </p:spPr>
        <p:txBody>
          <a:bodyPr wrap="square" rtlCol="0">
            <a:spAutoFit/>
          </a:bodyPr>
          <a:lstStyle/>
          <a:p>
            <a:r>
              <a:rPr lang="fr-FR" dirty="0"/>
              <a:t>Pivote sur place vers la droite</a:t>
            </a:r>
          </a:p>
        </p:txBody>
      </p:sp>
      <p:pic>
        <p:nvPicPr>
          <p:cNvPr id="19" name="Image 18">
            <a:extLst>
              <a:ext uri="{FF2B5EF4-FFF2-40B4-BE49-F238E27FC236}">
                <a16:creationId xmlns:a16="http://schemas.microsoft.com/office/drawing/2014/main" id="{534231E8-267C-6F48-A43F-F4AD40A8EBD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020877" y="3521727"/>
            <a:ext cx="495300" cy="520700"/>
          </a:xfrm>
          <a:prstGeom prst="rect">
            <a:avLst/>
          </a:prstGeom>
        </p:spPr>
      </p:pic>
      <p:sp>
        <p:nvSpPr>
          <p:cNvPr id="20" name="ZoneTexte 19">
            <a:extLst>
              <a:ext uri="{FF2B5EF4-FFF2-40B4-BE49-F238E27FC236}">
                <a16:creationId xmlns:a16="http://schemas.microsoft.com/office/drawing/2014/main" id="{16F36908-292F-9045-AC9B-A69F2EC89454}"/>
              </a:ext>
            </a:extLst>
          </p:cNvPr>
          <p:cNvSpPr txBox="1"/>
          <p:nvPr/>
        </p:nvSpPr>
        <p:spPr>
          <a:xfrm>
            <a:off x="8668987" y="3604253"/>
            <a:ext cx="2909455" cy="646331"/>
          </a:xfrm>
          <a:prstGeom prst="rect">
            <a:avLst/>
          </a:prstGeom>
          <a:noFill/>
        </p:spPr>
        <p:txBody>
          <a:bodyPr wrap="square" rtlCol="0">
            <a:spAutoFit/>
          </a:bodyPr>
          <a:lstStyle/>
          <a:p>
            <a:r>
              <a:rPr lang="fr-FR" dirty="0"/>
              <a:t>Pivote sur place vers la gauche</a:t>
            </a:r>
          </a:p>
        </p:txBody>
      </p:sp>
      <p:pic>
        <p:nvPicPr>
          <p:cNvPr id="25" name="Image 24">
            <a:extLst>
              <a:ext uri="{FF2B5EF4-FFF2-40B4-BE49-F238E27FC236}">
                <a16:creationId xmlns:a16="http://schemas.microsoft.com/office/drawing/2014/main" id="{56912E19-EFE8-6245-9390-4BCFC455514C}"/>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670838" y="4623817"/>
            <a:ext cx="1084860" cy="1391896"/>
          </a:xfrm>
          <a:prstGeom prst="rect">
            <a:avLst/>
          </a:prstGeom>
        </p:spPr>
      </p:pic>
      <p:cxnSp>
        <p:nvCxnSpPr>
          <p:cNvPr id="27" name="Connecteur droit avec flèche 26">
            <a:extLst>
              <a:ext uri="{FF2B5EF4-FFF2-40B4-BE49-F238E27FC236}">
                <a16:creationId xmlns:a16="http://schemas.microsoft.com/office/drawing/2014/main" id="{559D204C-BFFF-E54F-AD9C-5F93FE6B94B5}"/>
              </a:ext>
            </a:extLst>
          </p:cNvPr>
          <p:cNvCxnSpPr/>
          <p:nvPr/>
        </p:nvCxnSpPr>
        <p:spPr>
          <a:xfrm>
            <a:off x="5755698" y="5122774"/>
            <a:ext cx="401657"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29" name="Image 28">
            <a:extLst>
              <a:ext uri="{FF2B5EF4-FFF2-40B4-BE49-F238E27FC236}">
                <a16:creationId xmlns:a16="http://schemas.microsoft.com/office/drawing/2014/main" id="{C8AB3819-4C41-AF41-934D-59699BDB3AAF}"/>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442580" y="4648595"/>
            <a:ext cx="1026165" cy="945152"/>
          </a:xfrm>
          <a:prstGeom prst="rect">
            <a:avLst/>
          </a:prstGeom>
        </p:spPr>
      </p:pic>
      <p:pic>
        <p:nvPicPr>
          <p:cNvPr id="31" name="Image 30">
            <a:extLst>
              <a:ext uri="{FF2B5EF4-FFF2-40B4-BE49-F238E27FC236}">
                <a16:creationId xmlns:a16="http://schemas.microsoft.com/office/drawing/2014/main" id="{D6B9A84B-B4F3-7346-8CD9-4E564B966625}"/>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8115795" y="4679313"/>
            <a:ext cx="1035710" cy="1336400"/>
          </a:xfrm>
          <a:prstGeom prst="rect">
            <a:avLst/>
          </a:prstGeom>
        </p:spPr>
      </p:pic>
      <p:cxnSp>
        <p:nvCxnSpPr>
          <p:cNvPr id="32" name="Connecteur droit avec flèche 31">
            <a:extLst>
              <a:ext uri="{FF2B5EF4-FFF2-40B4-BE49-F238E27FC236}">
                <a16:creationId xmlns:a16="http://schemas.microsoft.com/office/drawing/2014/main" id="{A06AABD3-3156-2146-B10D-195093F478D9}"/>
              </a:ext>
            </a:extLst>
          </p:cNvPr>
          <p:cNvCxnSpPr/>
          <p:nvPr/>
        </p:nvCxnSpPr>
        <p:spPr>
          <a:xfrm>
            <a:off x="9256939" y="5135576"/>
            <a:ext cx="401657"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34" name="Image 33">
            <a:extLst>
              <a:ext uri="{FF2B5EF4-FFF2-40B4-BE49-F238E27FC236}">
                <a16:creationId xmlns:a16="http://schemas.microsoft.com/office/drawing/2014/main" id="{CCF201CB-B9F8-6F48-B6D8-942142D93154}"/>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0036895" y="4688843"/>
            <a:ext cx="1142011" cy="1074834"/>
          </a:xfrm>
          <a:prstGeom prst="rect">
            <a:avLst/>
          </a:prstGeom>
        </p:spPr>
      </p:pic>
    </p:spTree>
    <p:extLst>
      <p:ext uri="{BB962C8B-B14F-4D97-AF65-F5344CB8AC3E}">
        <p14:creationId xmlns:p14="http://schemas.microsoft.com/office/powerpoint/2010/main" val="18685107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Groupe 21">
            <a:extLst>
              <a:ext uri="{FF2B5EF4-FFF2-40B4-BE49-F238E27FC236}">
                <a16:creationId xmlns:a16="http://schemas.microsoft.com/office/drawing/2014/main" id="{BB25ABAB-1CEF-C045-B42C-8443292CADAF}"/>
              </a:ext>
            </a:extLst>
          </p:cNvPr>
          <p:cNvGrpSpPr/>
          <p:nvPr/>
        </p:nvGrpSpPr>
        <p:grpSpPr>
          <a:xfrm>
            <a:off x="879549" y="475433"/>
            <a:ext cx="10534389" cy="4947781"/>
            <a:chOff x="861694" y="1708908"/>
            <a:chExt cx="10534389" cy="4947781"/>
          </a:xfrm>
        </p:grpSpPr>
        <p:sp>
          <p:nvSpPr>
            <p:cNvPr id="2" name="Rectangle 1">
              <a:extLst>
                <a:ext uri="{FF2B5EF4-FFF2-40B4-BE49-F238E27FC236}">
                  <a16:creationId xmlns:a16="http://schemas.microsoft.com/office/drawing/2014/main" id="{A24D61A6-7244-FB4F-AFF7-5BD1C69EBA6A}"/>
                </a:ext>
              </a:extLst>
            </p:cNvPr>
            <p:cNvSpPr/>
            <p:nvPr/>
          </p:nvSpPr>
          <p:spPr>
            <a:xfrm>
              <a:off x="861694" y="1708908"/>
              <a:ext cx="10534389" cy="494778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3" name="Connecteur droit 2">
              <a:extLst>
                <a:ext uri="{FF2B5EF4-FFF2-40B4-BE49-F238E27FC236}">
                  <a16:creationId xmlns:a16="http://schemas.microsoft.com/office/drawing/2014/main" id="{AD481E69-C453-4243-A472-BDCEF5CC8F3A}"/>
                </a:ext>
              </a:extLst>
            </p:cNvPr>
            <p:cNvCxnSpPr/>
            <p:nvPr/>
          </p:nvCxnSpPr>
          <p:spPr>
            <a:xfrm>
              <a:off x="861694" y="3287188"/>
              <a:ext cx="10534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 name="Connecteur droit 3">
              <a:extLst>
                <a:ext uri="{FF2B5EF4-FFF2-40B4-BE49-F238E27FC236}">
                  <a16:creationId xmlns:a16="http://schemas.microsoft.com/office/drawing/2014/main" id="{0F493DA4-8047-8044-AE5A-0FA66B56F445}"/>
                </a:ext>
              </a:extLst>
            </p:cNvPr>
            <p:cNvCxnSpPr/>
            <p:nvPr/>
          </p:nvCxnSpPr>
          <p:spPr>
            <a:xfrm>
              <a:off x="861694" y="5028305"/>
              <a:ext cx="10534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Connecteur droit 4">
              <a:extLst>
                <a:ext uri="{FF2B5EF4-FFF2-40B4-BE49-F238E27FC236}">
                  <a16:creationId xmlns:a16="http://schemas.microsoft.com/office/drawing/2014/main" id="{05547625-12F8-8F41-80B2-F44AF0288BE1}"/>
                </a:ext>
              </a:extLst>
            </p:cNvPr>
            <p:cNvCxnSpPr>
              <a:cxnSpLocks/>
              <a:stCxn id="4" idx="0"/>
              <a:endCxn id="4" idx="2"/>
            </p:cNvCxnSpPr>
            <p:nvPr/>
          </p:nvCxnSpPr>
          <p:spPr>
            <a:xfrm>
              <a:off x="6128889" y="1708908"/>
              <a:ext cx="0" cy="49477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5DD22B85-6507-0540-BA81-C606772A156F}"/>
                </a:ext>
              </a:extLst>
            </p:cNvPr>
            <p:cNvCxnSpPr/>
            <p:nvPr/>
          </p:nvCxnSpPr>
          <p:spPr>
            <a:xfrm>
              <a:off x="2577760" y="1708908"/>
              <a:ext cx="0" cy="49477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Connecteur droit 6">
              <a:extLst>
                <a:ext uri="{FF2B5EF4-FFF2-40B4-BE49-F238E27FC236}">
                  <a16:creationId xmlns:a16="http://schemas.microsoft.com/office/drawing/2014/main" id="{0D399B9B-026A-2645-837D-5C04006C5B93}"/>
                </a:ext>
              </a:extLst>
            </p:cNvPr>
            <p:cNvCxnSpPr/>
            <p:nvPr/>
          </p:nvCxnSpPr>
          <p:spPr>
            <a:xfrm>
              <a:off x="4356455" y="1708908"/>
              <a:ext cx="0" cy="49477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91DCE0B3-ADB0-CB47-B462-D16979816D6A}"/>
                </a:ext>
              </a:extLst>
            </p:cNvPr>
            <p:cNvCxnSpPr/>
            <p:nvPr/>
          </p:nvCxnSpPr>
          <p:spPr>
            <a:xfrm>
              <a:off x="7863743" y="1708908"/>
              <a:ext cx="0" cy="49477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Connecteur droit 8">
              <a:extLst>
                <a:ext uri="{FF2B5EF4-FFF2-40B4-BE49-F238E27FC236}">
                  <a16:creationId xmlns:a16="http://schemas.microsoft.com/office/drawing/2014/main" id="{C09A6000-6D35-2A49-A555-541829BDA90E}"/>
                </a:ext>
              </a:extLst>
            </p:cNvPr>
            <p:cNvCxnSpPr/>
            <p:nvPr/>
          </p:nvCxnSpPr>
          <p:spPr>
            <a:xfrm>
              <a:off x="9592335" y="1708908"/>
              <a:ext cx="0" cy="49477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0" name="Image 9">
              <a:extLst>
                <a:ext uri="{FF2B5EF4-FFF2-40B4-BE49-F238E27FC236}">
                  <a16:creationId xmlns:a16="http://schemas.microsoft.com/office/drawing/2014/main" id="{EC470FE2-329D-C344-B7AC-62DD7CE36F6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68877" y="3700547"/>
              <a:ext cx="901700" cy="914400"/>
            </a:xfrm>
            <a:prstGeom prst="rect">
              <a:avLst/>
            </a:prstGeom>
          </p:spPr>
        </p:pic>
        <p:pic>
          <p:nvPicPr>
            <p:cNvPr id="11" name="Image 10">
              <a:extLst>
                <a:ext uri="{FF2B5EF4-FFF2-40B4-BE49-F238E27FC236}">
                  <a16:creationId xmlns:a16="http://schemas.microsoft.com/office/drawing/2014/main" id="{C2A0F076-4E9E-C74B-A21C-0732126D964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60062" y="5103461"/>
              <a:ext cx="1466247" cy="1478072"/>
            </a:xfrm>
            <a:prstGeom prst="rect">
              <a:avLst/>
            </a:prstGeom>
          </p:spPr>
        </p:pic>
        <p:pic>
          <p:nvPicPr>
            <p:cNvPr id="12" name="Image 11">
              <a:extLst>
                <a:ext uri="{FF2B5EF4-FFF2-40B4-BE49-F238E27FC236}">
                  <a16:creationId xmlns:a16="http://schemas.microsoft.com/office/drawing/2014/main" id="{5BC5620A-84FB-7346-93E8-57E5B3EAFCE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01323" y="3563283"/>
              <a:ext cx="1536700" cy="1333500"/>
            </a:xfrm>
            <a:prstGeom prst="rect">
              <a:avLst/>
            </a:prstGeom>
          </p:spPr>
        </p:pic>
        <p:pic>
          <p:nvPicPr>
            <p:cNvPr id="13" name="Image 12">
              <a:extLst>
                <a:ext uri="{FF2B5EF4-FFF2-40B4-BE49-F238E27FC236}">
                  <a16:creationId xmlns:a16="http://schemas.microsoft.com/office/drawing/2014/main" id="{67895EFD-E7CB-DE4B-99B1-0C2F2E091CB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683081" y="1888880"/>
              <a:ext cx="1613472" cy="1218336"/>
            </a:xfrm>
            <a:prstGeom prst="rect">
              <a:avLst/>
            </a:prstGeom>
          </p:spPr>
        </p:pic>
      </p:grpSp>
      <p:sp>
        <p:nvSpPr>
          <p:cNvPr id="14" name="ZoneTexte 13">
            <a:extLst>
              <a:ext uri="{FF2B5EF4-FFF2-40B4-BE49-F238E27FC236}">
                <a16:creationId xmlns:a16="http://schemas.microsoft.com/office/drawing/2014/main" id="{E32629BB-4D36-5C40-8EEB-D1E8E665DF7E}"/>
              </a:ext>
            </a:extLst>
          </p:cNvPr>
          <p:cNvSpPr txBox="1"/>
          <p:nvPr/>
        </p:nvSpPr>
        <p:spPr>
          <a:xfrm>
            <a:off x="879549" y="5554736"/>
            <a:ext cx="11673444" cy="369332"/>
          </a:xfrm>
          <a:prstGeom prst="rect">
            <a:avLst/>
          </a:prstGeom>
          <a:noFill/>
        </p:spPr>
        <p:txBody>
          <a:bodyPr wrap="square" rtlCol="0">
            <a:spAutoFit/>
          </a:bodyPr>
          <a:lstStyle/>
          <a:p>
            <a:r>
              <a:rPr lang="fr-FR" dirty="0"/>
              <a:t>Sur quelle case </a:t>
            </a:r>
            <a:r>
              <a:rPr lang="fr-FR" dirty="0" err="1"/>
              <a:t>Bluebot</a:t>
            </a:r>
            <a:r>
              <a:rPr lang="fr-FR" dirty="0"/>
              <a:t> va-t-il arriver ? Pour le savoir, programme-le à l’aide des instructions suivantes : </a:t>
            </a:r>
          </a:p>
        </p:txBody>
      </p:sp>
      <p:grpSp>
        <p:nvGrpSpPr>
          <p:cNvPr id="25" name="Groupe 24">
            <a:extLst>
              <a:ext uri="{FF2B5EF4-FFF2-40B4-BE49-F238E27FC236}">
                <a16:creationId xmlns:a16="http://schemas.microsoft.com/office/drawing/2014/main" id="{86D72451-FE42-774E-B0D6-909427D75E10}"/>
              </a:ext>
            </a:extLst>
          </p:cNvPr>
          <p:cNvGrpSpPr/>
          <p:nvPr/>
        </p:nvGrpSpPr>
        <p:grpSpPr>
          <a:xfrm>
            <a:off x="879549" y="6085278"/>
            <a:ext cx="3936610" cy="586541"/>
            <a:chOff x="861694" y="721179"/>
            <a:chExt cx="3936610" cy="586541"/>
          </a:xfrm>
        </p:grpSpPr>
        <p:pic>
          <p:nvPicPr>
            <p:cNvPr id="15" name="Image 14">
              <a:extLst>
                <a:ext uri="{FF2B5EF4-FFF2-40B4-BE49-F238E27FC236}">
                  <a16:creationId xmlns:a16="http://schemas.microsoft.com/office/drawing/2014/main" id="{49114871-27B7-E749-BEBD-75583D822D52}"/>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61694" y="759279"/>
              <a:ext cx="520700" cy="495300"/>
            </a:xfrm>
            <a:prstGeom prst="rect">
              <a:avLst/>
            </a:prstGeom>
          </p:spPr>
        </p:pic>
        <p:pic>
          <p:nvPicPr>
            <p:cNvPr id="16" name="Image 15">
              <a:extLst>
                <a:ext uri="{FF2B5EF4-FFF2-40B4-BE49-F238E27FC236}">
                  <a16:creationId xmlns:a16="http://schemas.microsoft.com/office/drawing/2014/main" id="{8FAAFB8C-CC85-F64F-A851-94D4ADDA206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382394" y="759279"/>
              <a:ext cx="520700" cy="495300"/>
            </a:xfrm>
            <a:prstGeom prst="rect">
              <a:avLst/>
            </a:prstGeom>
          </p:spPr>
        </p:pic>
        <p:pic>
          <p:nvPicPr>
            <p:cNvPr id="17" name="Image 16">
              <a:extLst>
                <a:ext uri="{FF2B5EF4-FFF2-40B4-BE49-F238E27FC236}">
                  <a16:creationId xmlns:a16="http://schemas.microsoft.com/office/drawing/2014/main" id="{8E442464-F8CB-5042-B838-0B2B77A0F505}"/>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941194" y="759279"/>
              <a:ext cx="482600" cy="495300"/>
            </a:xfrm>
            <a:prstGeom prst="rect">
              <a:avLst/>
            </a:prstGeom>
          </p:spPr>
        </p:pic>
        <p:pic>
          <p:nvPicPr>
            <p:cNvPr id="18" name="Image 17">
              <a:extLst>
                <a:ext uri="{FF2B5EF4-FFF2-40B4-BE49-F238E27FC236}">
                  <a16:creationId xmlns:a16="http://schemas.microsoft.com/office/drawing/2014/main" id="{9FFA4189-F080-C344-862C-CD1ABE242E8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461894" y="765090"/>
              <a:ext cx="520700" cy="495300"/>
            </a:xfrm>
            <a:prstGeom prst="rect">
              <a:avLst/>
            </a:prstGeom>
          </p:spPr>
        </p:pic>
        <p:pic>
          <p:nvPicPr>
            <p:cNvPr id="19" name="Image 18">
              <a:extLst>
                <a:ext uri="{FF2B5EF4-FFF2-40B4-BE49-F238E27FC236}">
                  <a16:creationId xmlns:a16="http://schemas.microsoft.com/office/drawing/2014/main" id="{2BA9E2B6-B795-7D47-B975-D8A0B29FCE2E}"/>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020694" y="721179"/>
              <a:ext cx="495300" cy="520700"/>
            </a:xfrm>
            <a:prstGeom prst="rect">
              <a:avLst/>
            </a:prstGeom>
          </p:spPr>
        </p:pic>
        <p:pic>
          <p:nvPicPr>
            <p:cNvPr id="20" name="Image 19">
              <a:extLst>
                <a:ext uri="{FF2B5EF4-FFF2-40B4-BE49-F238E27FC236}">
                  <a16:creationId xmlns:a16="http://schemas.microsoft.com/office/drawing/2014/main" id="{4CA6EB84-61C6-DC48-9AFB-CFB3C7105FA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591607" y="759279"/>
              <a:ext cx="520700" cy="495300"/>
            </a:xfrm>
            <a:prstGeom prst="rect">
              <a:avLst/>
            </a:prstGeom>
          </p:spPr>
        </p:pic>
        <p:pic>
          <p:nvPicPr>
            <p:cNvPr id="21" name="Image 20">
              <a:extLst>
                <a:ext uri="{FF2B5EF4-FFF2-40B4-BE49-F238E27FC236}">
                  <a16:creationId xmlns:a16="http://schemas.microsoft.com/office/drawing/2014/main" id="{B7702D3A-8C68-B94F-AE88-3217D1915264}"/>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187920" y="721179"/>
              <a:ext cx="610384" cy="586541"/>
            </a:xfrm>
            <a:prstGeom prst="rect">
              <a:avLst/>
            </a:prstGeom>
          </p:spPr>
        </p:pic>
      </p:grpSp>
      <p:sp>
        <p:nvSpPr>
          <p:cNvPr id="23" name="ZoneTexte 22">
            <a:extLst>
              <a:ext uri="{FF2B5EF4-FFF2-40B4-BE49-F238E27FC236}">
                <a16:creationId xmlns:a16="http://schemas.microsoft.com/office/drawing/2014/main" id="{3472E085-DC98-F04A-8155-A02DBBFEB56C}"/>
              </a:ext>
            </a:extLst>
          </p:cNvPr>
          <p:cNvSpPr txBox="1"/>
          <p:nvPr/>
        </p:nvSpPr>
        <p:spPr>
          <a:xfrm>
            <a:off x="4510967" y="62075"/>
            <a:ext cx="2546525" cy="369332"/>
          </a:xfrm>
          <a:prstGeom prst="rect">
            <a:avLst/>
          </a:prstGeom>
          <a:noFill/>
        </p:spPr>
        <p:txBody>
          <a:bodyPr wrap="square" rtlCol="0">
            <a:spAutoFit/>
          </a:bodyPr>
          <a:lstStyle/>
          <a:p>
            <a:r>
              <a:rPr lang="fr-FR" dirty="0"/>
              <a:t>En avant toute, niveau 9</a:t>
            </a:r>
          </a:p>
        </p:txBody>
      </p:sp>
    </p:spTree>
    <p:extLst>
      <p:ext uri="{BB962C8B-B14F-4D97-AF65-F5344CB8AC3E}">
        <p14:creationId xmlns:p14="http://schemas.microsoft.com/office/powerpoint/2010/main" val="17126861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ZoneTexte 13">
            <a:extLst>
              <a:ext uri="{FF2B5EF4-FFF2-40B4-BE49-F238E27FC236}">
                <a16:creationId xmlns:a16="http://schemas.microsoft.com/office/drawing/2014/main" id="{72F08D08-9FB5-9E48-88FB-6307D9FB451F}"/>
              </a:ext>
            </a:extLst>
          </p:cNvPr>
          <p:cNvSpPr txBox="1"/>
          <p:nvPr/>
        </p:nvSpPr>
        <p:spPr>
          <a:xfrm>
            <a:off x="886612" y="5410376"/>
            <a:ext cx="11530941" cy="369332"/>
          </a:xfrm>
          <a:prstGeom prst="rect">
            <a:avLst/>
          </a:prstGeom>
          <a:noFill/>
        </p:spPr>
        <p:txBody>
          <a:bodyPr wrap="square" rtlCol="0">
            <a:spAutoFit/>
          </a:bodyPr>
          <a:lstStyle/>
          <a:p>
            <a:r>
              <a:rPr lang="fr-FR" dirty="0" err="1"/>
              <a:t>Bluebot</a:t>
            </a:r>
            <a:r>
              <a:rPr lang="fr-FR" dirty="0"/>
              <a:t> aimerait manger les cookies. Pour cela, quel programme doit-il choisir ? </a:t>
            </a:r>
          </a:p>
        </p:txBody>
      </p:sp>
      <p:grpSp>
        <p:nvGrpSpPr>
          <p:cNvPr id="68" name="Groupe 67">
            <a:extLst>
              <a:ext uri="{FF2B5EF4-FFF2-40B4-BE49-F238E27FC236}">
                <a16:creationId xmlns:a16="http://schemas.microsoft.com/office/drawing/2014/main" id="{EEF3939E-16EC-9342-90B0-A757DC26D85F}"/>
              </a:ext>
            </a:extLst>
          </p:cNvPr>
          <p:cNvGrpSpPr/>
          <p:nvPr/>
        </p:nvGrpSpPr>
        <p:grpSpPr>
          <a:xfrm>
            <a:off x="886612" y="397501"/>
            <a:ext cx="10534389" cy="4947781"/>
            <a:chOff x="861694" y="1708908"/>
            <a:chExt cx="10534389" cy="4947781"/>
          </a:xfrm>
        </p:grpSpPr>
        <p:sp>
          <p:nvSpPr>
            <p:cNvPr id="2" name="Rectangle 1">
              <a:extLst>
                <a:ext uri="{FF2B5EF4-FFF2-40B4-BE49-F238E27FC236}">
                  <a16:creationId xmlns:a16="http://schemas.microsoft.com/office/drawing/2014/main" id="{905180FB-9A59-1844-9838-D006634B04E9}"/>
                </a:ext>
              </a:extLst>
            </p:cNvPr>
            <p:cNvSpPr/>
            <p:nvPr/>
          </p:nvSpPr>
          <p:spPr>
            <a:xfrm>
              <a:off x="861694" y="1708908"/>
              <a:ext cx="10534389" cy="494778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3" name="Connecteur droit 2">
              <a:extLst>
                <a:ext uri="{FF2B5EF4-FFF2-40B4-BE49-F238E27FC236}">
                  <a16:creationId xmlns:a16="http://schemas.microsoft.com/office/drawing/2014/main" id="{6B8F1F25-C48A-994F-8565-0BF6A1302CB9}"/>
                </a:ext>
              </a:extLst>
            </p:cNvPr>
            <p:cNvCxnSpPr/>
            <p:nvPr/>
          </p:nvCxnSpPr>
          <p:spPr>
            <a:xfrm>
              <a:off x="861694" y="3287188"/>
              <a:ext cx="10534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 name="Connecteur droit 3">
              <a:extLst>
                <a:ext uri="{FF2B5EF4-FFF2-40B4-BE49-F238E27FC236}">
                  <a16:creationId xmlns:a16="http://schemas.microsoft.com/office/drawing/2014/main" id="{091A8348-19D3-A54C-9552-4F1E9D7AA86B}"/>
                </a:ext>
              </a:extLst>
            </p:cNvPr>
            <p:cNvCxnSpPr/>
            <p:nvPr/>
          </p:nvCxnSpPr>
          <p:spPr>
            <a:xfrm>
              <a:off x="861694" y="5028305"/>
              <a:ext cx="10534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Connecteur droit 4">
              <a:extLst>
                <a:ext uri="{FF2B5EF4-FFF2-40B4-BE49-F238E27FC236}">
                  <a16:creationId xmlns:a16="http://schemas.microsoft.com/office/drawing/2014/main" id="{2D8EA6A1-F532-4942-AC38-5DE0C6D59E2E}"/>
                </a:ext>
              </a:extLst>
            </p:cNvPr>
            <p:cNvCxnSpPr>
              <a:cxnSpLocks/>
              <a:stCxn id="4" idx="0"/>
              <a:endCxn id="4" idx="2"/>
            </p:cNvCxnSpPr>
            <p:nvPr/>
          </p:nvCxnSpPr>
          <p:spPr>
            <a:xfrm>
              <a:off x="6128889" y="1708908"/>
              <a:ext cx="0" cy="49477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3AAF2D88-21E8-814B-A334-524E45BD9C12}"/>
                </a:ext>
              </a:extLst>
            </p:cNvPr>
            <p:cNvCxnSpPr/>
            <p:nvPr/>
          </p:nvCxnSpPr>
          <p:spPr>
            <a:xfrm>
              <a:off x="2577760" y="1708908"/>
              <a:ext cx="0" cy="49477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Connecteur droit 6">
              <a:extLst>
                <a:ext uri="{FF2B5EF4-FFF2-40B4-BE49-F238E27FC236}">
                  <a16:creationId xmlns:a16="http://schemas.microsoft.com/office/drawing/2014/main" id="{82631A5C-BA08-CE4F-AEE2-291D8CD3FDFE}"/>
                </a:ext>
              </a:extLst>
            </p:cNvPr>
            <p:cNvCxnSpPr/>
            <p:nvPr/>
          </p:nvCxnSpPr>
          <p:spPr>
            <a:xfrm>
              <a:off x="4356455" y="1708908"/>
              <a:ext cx="0" cy="49477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FAC533A9-960D-034E-B8BC-2C0C55C6208C}"/>
                </a:ext>
              </a:extLst>
            </p:cNvPr>
            <p:cNvCxnSpPr/>
            <p:nvPr/>
          </p:nvCxnSpPr>
          <p:spPr>
            <a:xfrm>
              <a:off x="7863743" y="1708908"/>
              <a:ext cx="0" cy="49477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Connecteur droit 8">
              <a:extLst>
                <a:ext uri="{FF2B5EF4-FFF2-40B4-BE49-F238E27FC236}">
                  <a16:creationId xmlns:a16="http://schemas.microsoft.com/office/drawing/2014/main" id="{A52B47B8-CCCB-6C4C-B7BF-BA41E6E48D05}"/>
                </a:ext>
              </a:extLst>
            </p:cNvPr>
            <p:cNvCxnSpPr/>
            <p:nvPr/>
          </p:nvCxnSpPr>
          <p:spPr>
            <a:xfrm>
              <a:off x="9592335" y="1708908"/>
              <a:ext cx="0" cy="49477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0" name="Image 9">
              <a:extLst>
                <a:ext uri="{FF2B5EF4-FFF2-40B4-BE49-F238E27FC236}">
                  <a16:creationId xmlns:a16="http://schemas.microsoft.com/office/drawing/2014/main" id="{8435C0A4-4446-D142-AE6B-94349BC155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68877" y="3700547"/>
              <a:ext cx="901700" cy="914400"/>
            </a:xfrm>
            <a:prstGeom prst="rect">
              <a:avLst/>
            </a:prstGeom>
          </p:spPr>
        </p:pic>
        <p:pic>
          <p:nvPicPr>
            <p:cNvPr id="11" name="Image 10">
              <a:extLst>
                <a:ext uri="{FF2B5EF4-FFF2-40B4-BE49-F238E27FC236}">
                  <a16:creationId xmlns:a16="http://schemas.microsoft.com/office/drawing/2014/main" id="{3CEEB105-3EA2-C444-B796-E552963E780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53705" y="5178617"/>
              <a:ext cx="1466247" cy="1478072"/>
            </a:xfrm>
            <a:prstGeom prst="rect">
              <a:avLst/>
            </a:prstGeom>
          </p:spPr>
        </p:pic>
        <p:pic>
          <p:nvPicPr>
            <p:cNvPr id="12" name="Image 11">
              <a:extLst>
                <a:ext uri="{FF2B5EF4-FFF2-40B4-BE49-F238E27FC236}">
                  <a16:creationId xmlns:a16="http://schemas.microsoft.com/office/drawing/2014/main" id="{19436BC5-4B76-DE4F-9C3B-E4E45E93C2F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37082" y="3490997"/>
              <a:ext cx="1536700" cy="1333500"/>
            </a:xfrm>
            <a:prstGeom prst="rect">
              <a:avLst/>
            </a:prstGeom>
          </p:spPr>
        </p:pic>
        <p:pic>
          <p:nvPicPr>
            <p:cNvPr id="16" name="Image 15">
              <a:extLst>
                <a:ext uri="{FF2B5EF4-FFF2-40B4-BE49-F238E27FC236}">
                  <a16:creationId xmlns:a16="http://schemas.microsoft.com/office/drawing/2014/main" id="{ABDD051E-35D0-FD46-A5BB-7BABE30CFE2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667723" y="1948694"/>
              <a:ext cx="1615232" cy="827314"/>
            </a:xfrm>
            <a:prstGeom prst="rect">
              <a:avLst/>
            </a:prstGeom>
          </p:spPr>
        </p:pic>
      </p:grpSp>
      <p:grpSp>
        <p:nvGrpSpPr>
          <p:cNvPr id="13" name="Groupe 12">
            <a:extLst>
              <a:ext uri="{FF2B5EF4-FFF2-40B4-BE49-F238E27FC236}">
                <a16:creationId xmlns:a16="http://schemas.microsoft.com/office/drawing/2014/main" id="{B56ECD18-9CAE-2D42-8335-230982CB32F6}"/>
              </a:ext>
            </a:extLst>
          </p:cNvPr>
          <p:cNvGrpSpPr/>
          <p:nvPr/>
        </p:nvGrpSpPr>
        <p:grpSpPr>
          <a:xfrm>
            <a:off x="886612" y="5758640"/>
            <a:ext cx="8360229" cy="1058949"/>
            <a:chOff x="861694" y="394369"/>
            <a:chExt cx="8360229" cy="1058949"/>
          </a:xfrm>
        </p:grpSpPr>
        <p:grpSp>
          <p:nvGrpSpPr>
            <p:cNvPr id="30" name="Groupe 29">
              <a:extLst>
                <a:ext uri="{FF2B5EF4-FFF2-40B4-BE49-F238E27FC236}">
                  <a16:creationId xmlns:a16="http://schemas.microsoft.com/office/drawing/2014/main" id="{F70BA6E5-668D-7448-9059-96416399BC14}"/>
                </a:ext>
              </a:extLst>
            </p:cNvPr>
            <p:cNvGrpSpPr/>
            <p:nvPr/>
          </p:nvGrpSpPr>
          <p:grpSpPr>
            <a:xfrm>
              <a:off x="861694" y="1003252"/>
              <a:ext cx="8360229" cy="450066"/>
              <a:chOff x="380009" y="523711"/>
              <a:chExt cx="8360229" cy="450066"/>
            </a:xfrm>
          </p:grpSpPr>
          <p:sp>
            <p:nvSpPr>
              <p:cNvPr id="17" name="Rectangle 16">
                <a:extLst>
                  <a:ext uri="{FF2B5EF4-FFF2-40B4-BE49-F238E27FC236}">
                    <a16:creationId xmlns:a16="http://schemas.microsoft.com/office/drawing/2014/main" id="{DA13D524-D0FE-1245-B7A7-229723646DF9}"/>
                  </a:ext>
                </a:extLst>
              </p:cNvPr>
              <p:cNvSpPr/>
              <p:nvPr/>
            </p:nvSpPr>
            <p:spPr>
              <a:xfrm>
                <a:off x="380009" y="523711"/>
                <a:ext cx="8360229" cy="45006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9" name="Connecteur droit 18">
                <a:extLst>
                  <a:ext uri="{FF2B5EF4-FFF2-40B4-BE49-F238E27FC236}">
                    <a16:creationId xmlns:a16="http://schemas.microsoft.com/office/drawing/2014/main" id="{24D0D6BA-1A1F-1C45-A5E5-219CAFEA10FD}"/>
                  </a:ext>
                </a:extLst>
              </p:cNvPr>
              <p:cNvCxnSpPr>
                <a:cxnSpLocks/>
              </p:cNvCxnSpPr>
              <p:nvPr/>
            </p:nvCxnSpPr>
            <p:spPr>
              <a:xfrm>
                <a:off x="4227615" y="523711"/>
                <a:ext cx="0" cy="450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Connecteur droit 20">
                <a:extLst>
                  <a:ext uri="{FF2B5EF4-FFF2-40B4-BE49-F238E27FC236}">
                    <a16:creationId xmlns:a16="http://schemas.microsoft.com/office/drawing/2014/main" id="{BFBA1AB8-AFE3-F246-98D0-A6AA0FF89EE2}"/>
                  </a:ext>
                </a:extLst>
              </p:cNvPr>
              <p:cNvCxnSpPr/>
              <p:nvPr/>
            </p:nvCxnSpPr>
            <p:spPr>
              <a:xfrm>
                <a:off x="2272241" y="523711"/>
                <a:ext cx="0" cy="450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Connecteur droit 22">
                <a:extLst>
                  <a:ext uri="{FF2B5EF4-FFF2-40B4-BE49-F238E27FC236}">
                    <a16:creationId xmlns:a16="http://schemas.microsoft.com/office/drawing/2014/main" id="{292C77AC-84AC-3A4C-9780-DDE2643274FB}"/>
                  </a:ext>
                </a:extLst>
              </p:cNvPr>
              <p:cNvCxnSpPr/>
              <p:nvPr/>
            </p:nvCxnSpPr>
            <p:spPr>
              <a:xfrm>
                <a:off x="1268877" y="523711"/>
                <a:ext cx="0" cy="450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Connecteur droit 23">
                <a:extLst>
                  <a:ext uri="{FF2B5EF4-FFF2-40B4-BE49-F238E27FC236}">
                    <a16:creationId xmlns:a16="http://schemas.microsoft.com/office/drawing/2014/main" id="{3B60CD6D-C3C1-DF46-8C98-BA29B5E243FF}"/>
                  </a:ext>
                </a:extLst>
              </p:cNvPr>
              <p:cNvCxnSpPr/>
              <p:nvPr/>
            </p:nvCxnSpPr>
            <p:spPr>
              <a:xfrm>
                <a:off x="3250077" y="523711"/>
                <a:ext cx="0" cy="450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Connecteur droit 24">
                <a:extLst>
                  <a:ext uri="{FF2B5EF4-FFF2-40B4-BE49-F238E27FC236}">
                    <a16:creationId xmlns:a16="http://schemas.microsoft.com/office/drawing/2014/main" id="{FAA60C19-D306-ED47-90BD-7A0139333356}"/>
                  </a:ext>
                </a:extLst>
              </p:cNvPr>
              <p:cNvCxnSpPr/>
              <p:nvPr/>
            </p:nvCxnSpPr>
            <p:spPr>
              <a:xfrm>
                <a:off x="7079220" y="523711"/>
                <a:ext cx="0" cy="450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Connecteur droit 25">
                <a:extLst>
                  <a:ext uri="{FF2B5EF4-FFF2-40B4-BE49-F238E27FC236}">
                    <a16:creationId xmlns:a16="http://schemas.microsoft.com/office/drawing/2014/main" id="{298EAE57-D35E-F54E-91A0-B62AFD148CF8}"/>
                  </a:ext>
                </a:extLst>
              </p:cNvPr>
              <p:cNvCxnSpPr/>
              <p:nvPr/>
            </p:nvCxnSpPr>
            <p:spPr>
              <a:xfrm>
                <a:off x="5171900" y="523711"/>
                <a:ext cx="0" cy="450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Connecteur droit 26">
                <a:extLst>
                  <a:ext uri="{FF2B5EF4-FFF2-40B4-BE49-F238E27FC236}">
                    <a16:creationId xmlns:a16="http://schemas.microsoft.com/office/drawing/2014/main" id="{B4E68D53-864D-F345-A10A-D77CF06679B0}"/>
                  </a:ext>
                </a:extLst>
              </p:cNvPr>
              <p:cNvCxnSpPr/>
              <p:nvPr/>
            </p:nvCxnSpPr>
            <p:spPr>
              <a:xfrm>
                <a:off x="6131426" y="523711"/>
                <a:ext cx="0" cy="450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Connecteur droit 28">
                <a:extLst>
                  <a:ext uri="{FF2B5EF4-FFF2-40B4-BE49-F238E27FC236}">
                    <a16:creationId xmlns:a16="http://schemas.microsoft.com/office/drawing/2014/main" id="{25A0E879-0B94-3941-8B3E-B67404EFE8A9}"/>
                  </a:ext>
                </a:extLst>
              </p:cNvPr>
              <p:cNvCxnSpPr/>
              <p:nvPr/>
            </p:nvCxnSpPr>
            <p:spPr>
              <a:xfrm>
                <a:off x="7953705" y="523711"/>
                <a:ext cx="0" cy="450066"/>
              </a:xfrm>
              <a:prstGeom prst="line">
                <a:avLst/>
              </a:prstGeom>
            </p:spPr>
            <p:style>
              <a:lnRef idx="1">
                <a:schemeClr val="accent1"/>
              </a:lnRef>
              <a:fillRef idx="0">
                <a:schemeClr val="accent1"/>
              </a:fillRef>
              <a:effectRef idx="0">
                <a:schemeClr val="accent1"/>
              </a:effectRef>
              <a:fontRef idx="minor">
                <a:schemeClr val="tx1"/>
              </a:fontRef>
            </p:style>
          </p:cxnSp>
        </p:grpSp>
        <p:pic>
          <p:nvPicPr>
            <p:cNvPr id="41" name="Image 40">
              <a:extLst>
                <a:ext uri="{FF2B5EF4-FFF2-40B4-BE49-F238E27FC236}">
                  <a16:creationId xmlns:a16="http://schemas.microsoft.com/office/drawing/2014/main" id="{3E9DD63D-E484-2B4D-BFCE-CB3E86BEBBD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37763" y="1041540"/>
              <a:ext cx="422235" cy="401638"/>
            </a:xfrm>
            <a:prstGeom prst="rect">
              <a:avLst/>
            </a:prstGeom>
          </p:spPr>
        </p:pic>
        <p:pic>
          <p:nvPicPr>
            <p:cNvPr id="42" name="Image 41">
              <a:extLst>
                <a:ext uri="{FF2B5EF4-FFF2-40B4-BE49-F238E27FC236}">
                  <a16:creationId xmlns:a16="http://schemas.microsoft.com/office/drawing/2014/main" id="{45C7CB23-B32E-B04A-9092-344AA528A74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056739" y="1027466"/>
              <a:ext cx="422235" cy="401638"/>
            </a:xfrm>
            <a:prstGeom prst="rect">
              <a:avLst/>
            </a:prstGeom>
          </p:spPr>
        </p:pic>
        <p:pic>
          <p:nvPicPr>
            <p:cNvPr id="43" name="Image 42">
              <a:extLst>
                <a:ext uri="{FF2B5EF4-FFF2-40B4-BE49-F238E27FC236}">
                  <a16:creationId xmlns:a16="http://schemas.microsoft.com/office/drawing/2014/main" id="{F32DFE45-9B5C-5045-BE1E-04F6AB3076C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962670" y="1027466"/>
              <a:ext cx="422235" cy="401638"/>
            </a:xfrm>
            <a:prstGeom prst="rect">
              <a:avLst/>
            </a:prstGeom>
          </p:spPr>
        </p:pic>
        <p:pic>
          <p:nvPicPr>
            <p:cNvPr id="44" name="Image 43">
              <a:extLst>
                <a:ext uri="{FF2B5EF4-FFF2-40B4-BE49-F238E27FC236}">
                  <a16:creationId xmlns:a16="http://schemas.microsoft.com/office/drawing/2014/main" id="{3843955A-81E9-D342-A8DA-2B4B0856D10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22195" y="1044468"/>
              <a:ext cx="422235" cy="401638"/>
            </a:xfrm>
            <a:prstGeom prst="rect">
              <a:avLst/>
            </a:prstGeom>
          </p:spPr>
        </p:pic>
        <p:pic>
          <p:nvPicPr>
            <p:cNvPr id="45" name="Image 44">
              <a:extLst>
                <a:ext uri="{FF2B5EF4-FFF2-40B4-BE49-F238E27FC236}">
                  <a16:creationId xmlns:a16="http://schemas.microsoft.com/office/drawing/2014/main" id="{F9D85657-9381-394D-9E2D-63DFF132F23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868205" y="1051680"/>
              <a:ext cx="422235" cy="401638"/>
            </a:xfrm>
            <a:prstGeom prst="rect">
              <a:avLst/>
            </a:prstGeom>
          </p:spPr>
        </p:pic>
        <p:pic>
          <p:nvPicPr>
            <p:cNvPr id="46" name="Image 45">
              <a:extLst>
                <a:ext uri="{FF2B5EF4-FFF2-40B4-BE49-F238E27FC236}">
                  <a16:creationId xmlns:a16="http://schemas.microsoft.com/office/drawing/2014/main" id="{4D3509B5-6584-344F-B995-130181E0D96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787030" y="1043159"/>
              <a:ext cx="422235" cy="401638"/>
            </a:xfrm>
            <a:prstGeom prst="rect">
              <a:avLst/>
            </a:prstGeom>
          </p:spPr>
        </p:pic>
        <p:pic>
          <p:nvPicPr>
            <p:cNvPr id="47" name="Image 46">
              <a:extLst>
                <a:ext uri="{FF2B5EF4-FFF2-40B4-BE49-F238E27FC236}">
                  <a16:creationId xmlns:a16="http://schemas.microsoft.com/office/drawing/2014/main" id="{94089625-5C84-FA4F-BBB9-6BDC39E6204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624376" y="1041540"/>
              <a:ext cx="382053" cy="367129"/>
            </a:xfrm>
            <a:prstGeom prst="rect">
              <a:avLst/>
            </a:prstGeom>
          </p:spPr>
        </p:pic>
        <p:pic>
          <p:nvPicPr>
            <p:cNvPr id="48" name="Image 47">
              <a:extLst>
                <a:ext uri="{FF2B5EF4-FFF2-40B4-BE49-F238E27FC236}">
                  <a16:creationId xmlns:a16="http://schemas.microsoft.com/office/drawing/2014/main" id="{8C29EBDA-B40A-0D4B-BE0F-7723BEC371D0}"/>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020671" y="1055166"/>
              <a:ext cx="361455" cy="379991"/>
            </a:xfrm>
            <a:prstGeom prst="rect">
              <a:avLst/>
            </a:prstGeom>
          </p:spPr>
        </p:pic>
        <p:pic>
          <p:nvPicPr>
            <p:cNvPr id="49" name="Image 48">
              <a:extLst>
                <a:ext uri="{FF2B5EF4-FFF2-40B4-BE49-F238E27FC236}">
                  <a16:creationId xmlns:a16="http://schemas.microsoft.com/office/drawing/2014/main" id="{1821200C-F7C7-E445-8EFB-1B6CC562E2BB}"/>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035654" y="1052617"/>
              <a:ext cx="369754" cy="379484"/>
            </a:xfrm>
            <a:prstGeom prst="rect">
              <a:avLst/>
            </a:prstGeom>
          </p:spPr>
        </p:pic>
        <p:sp>
          <p:nvSpPr>
            <p:cNvPr id="50" name="Rectangle 49">
              <a:extLst>
                <a:ext uri="{FF2B5EF4-FFF2-40B4-BE49-F238E27FC236}">
                  <a16:creationId xmlns:a16="http://schemas.microsoft.com/office/drawing/2014/main" id="{97C3E8D7-ABF7-CA4A-AA76-645A6D01B185}"/>
                </a:ext>
              </a:extLst>
            </p:cNvPr>
            <p:cNvSpPr/>
            <p:nvPr/>
          </p:nvSpPr>
          <p:spPr>
            <a:xfrm>
              <a:off x="861694" y="394372"/>
              <a:ext cx="7573696" cy="40127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52" name="Connecteur droit 51">
              <a:extLst>
                <a:ext uri="{FF2B5EF4-FFF2-40B4-BE49-F238E27FC236}">
                  <a16:creationId xmlns:a16="http://schemas.microsoft.com/office/drawing/2014/main" id="{D02D6846-244F-8041-8F21-98C11B55AB0D}"/>
                </a:ext>
              </a:extLst>
            </p:cNvPr>
            <p:cNvCxnSpPr/>
            <p:nvPr/>
          </p:nvCxnSpPr>
          <p:spPr>
            <a:xfrm>
              <a:off x="1750562" y="394372"/>
              <a:ext cx="0" cy="401275"/>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Connecteur droit 52">
              <a:extLst>
                <a:ext uri="{FF2B5EF4-FFF2-40B4-BE49-F238E27FC236}">
                  <a16:creationId xmlns:a16="http://schemas.microsoft.com/office/drawing/2014/main" id="{79CB0F4A-7FC7-B44C-B0EA-6556377103EF}"/>
                </a:ext>
              </a:extLst>
            </p:cNvPr>
            <p:cNvCxnSpPr/>
            <p:nvPr/>
          </p:nvCxnSpPr>
          <p:spPr>
            <a:xfrm>
              <a:off x="2753926" y="394371"/>
              <a:ext cx="0" cy="401275"/>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Connecteur droit 53">
              <a:extLst>
                <a:ext uri="{FF2B5EF4-FFF2-40B4-BE49-F238E27FC236}">
                  <a16:creationId xmlns:a16="http://schemas.microsoft.com/office/drawing/2014/main" id="{B4599505-5A4B-654A-A876-55E7C6E330BC}"/>
                </a:ext>
              </a:extLst>
            </p:cNvPr>
            <p:cNvCxnSpPr/>
            <p:nvPr/>
          </p:nvCxnSpPr>
          <p:spPr>
            <a:xfrm>
              <a:off x="3728633" y="394371"/>
              <a:ext cx="0" cy="401275"/>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Connecteur droit 54">
              <a:extLst>
                <a:ext uri="{FF2B5EF4-FFF2-40B4-BE49-F238E27FC236}">
                  <a16:creationId xmlns:a16="http://schemas.microsoft.com/office/drawing/2014/main" id="{C3ECC7F6-E0C8-E349-9601-E40DB40988A7}"/>
                </a:ext>
              </a:extLst>
            </p:cNvPr>
            <p:cNvCxnSpPr/>
            <p:nvPr/>
          </p:nvCxnSpPr>
          <p:spPr>
            <a:xfrm>
              <a:off x="4709300" y="394370"/>
              <a:ext cx="0" cy="401275"/>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Connecteur droit 55">
              <a:extLst>
                <a:ext uri="{FF2B5EF4-FFF2-40B4-BE49-F238E27FC236}">
                  <a16:creationId xmlns:a16="http://schemas.microsoft.com/office/drawing/2014/main" id="{46E09735-87A9-A64E-B6B0-F33D3AA52D3B}"/>
                </a:ext>
              </a:extLst>
            </p:cNvPr>
            <p:cNvCxnSpPr/>
            <p:nvPr/>
          </p:nvCxnSpPr>
          <p:spPr>
            <a:xfrm>
              <a:off x="5653585" y="394370"/>
              <a:ext cx="0" cy="401275"/>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Connecteur droit 56">
              <a:extLst>
                <a:ext uri="{FF2B5EF4-FFF2-40B4-BE49-F238E27FC236}">
                  <a16:creationId xmlns:a16="http://schemas.microsoft.com/office/drawing/2014/main" id="{D331492F-D6CB-C949-A108-0E49F4B13088}"/>
                </a:ext>
              </a:extLst>
            </p:cNvPr>
            <p:cNvCxnSpPr/>
            <p:nvPr/>
          </p:nvCxnSpPr>
          <p:spPr>
            <a:xfrm>
              <a:off x="6610913" y="394370"/>
              <a:ext cx="0" cy="401275"/>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Connecteur droit 57">
              <a:extLst>
                <a:ext uri="{FF2B5EF4-FFF2-40B4-BE49-F238E27FC236}">
                  <a16:creationId xmlns:a16="http://schemas.microsoft.com/office/drawing/2014/main" id="{9E2C2DEA-B749-FC4A-8A56-F5DEB92BBA27}"/>
                </a:ext>
              </a:extLst>
            </p:cNvPr>
            <p:cNvCxnSpPr/>
            <p:nvPr/>
          </p:nvCxnSpPr>
          <p:spPr>
            <a:xfrm>
              <a:off x="7558707" y="394369"/>
              <a:ext cx="0" cy="401275"/>
            </a:xfrm>
            <a:prstGeom prst="line">
              <a:avLst/>
            </a:prstGeom>
          </p:spPr>
          <p:style>
            <a:lnRef idx="1">
              <a:schemeClr val="accent1"/>
            </a:lnRef>
            <a:fillRef idx="0">
              <a:schemeClr val="accent1"/>
            </a:fillRef>
            <a:effectRef idx="0">
              <a:schemeClr val="accent1"/>
            </a:effectRef>
            <a:fontRef idx="minor">
              <a:schemeClr val="tx1"/>
            </a:fontRef>
          </p:style>
        </p:cxnSp>
        <p:pic>
          <p:nvPicPr>
            <p:cNvPr id="59" name="Image 58">
              <a:extLst>
                <a:ext uri="{FF2B5EF4-FFF2-40B4-BE49-F238E27FC236}">
                  <a16:creationId xmlns:a16="http://schemas.microsoft.com/office/drawing/2014/main" id="{2FC3B3EC-366D-2F4D-A1FA-22EA3430B5A3}"/>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827212" y="411443"/>
              <a:ext cx="382053" cy="367129"/>
            </a:xfrm>
            <a:prstGeom prst="rect">
              <a:avLst/>
            </a:prstGeom>
          </p:spPr>
        </p:pic>
        <p:pic>
          <p:nvPicPr>
            <p:cNvPr id="60" name="Image 59">
              <a:extLst>
                <a:ext uri="{FF2B5EF4-FFF2-40B4-BE49-F238E27FC236}">
                  <a16:creationId xmlns:a16="http://schemas.microsoft.com/office/drawing/2014/main" id="{FB8D43A0-F73C-FE48-B90A-9A6EEC945193}"/>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053326" y="416160"/>
              <a:ext cx="369754" cy="379484"/>
            </a:xfrm>
            <a:prstGeom prst="rect">
              <a:avLst/>
            </a:prstGeom>
          </p:spPr>
        </p:pic>
        <p:pic>
          <p:nvPicPr>
            <p:cNvPr id="62" name="Image 61">
              <a:extLst>
                <a:ext uri="{FF2B5EF4-FFF2-40B4-BE49-F238E27FC236}">
                  <a16:creationId xmlns:a16="http://schemas.microsoft.com/office/drawing/2014/main" id="{24FE59BD-A0DF-694C-A172-E7BBF81145B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82781" y="403588"/>
              <a:ext cx="394214" cy="374984"/>
            </a:xfrm>
            <a:prstGeom prst="rect">
              <a:avLst/>
            </a:prstGeom>
          </p:spPr>
        </p:pic>
        <p:pic>
          <p:nvPicPr>
            <p:cNvPr id="63" name="Image 62">
              <a:extLst>
                <a:ext uri="{FF2B5EF4-FFF2-40B4-BE49-F238E27FC236}">
                  <a16:creationId xmlns:a16="http://schemas.microsoft.com/office/drawing/2014/main" id="{A9562B62-73B4-2D4B-9FDC-FD7EFE115B3D}"/>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037492" y="403588"/>
              <a:ext cx="361455" cy="379991"/>
            </a:xfrm>
            <a:prstGeom prst="rect">
              <a:avLst/>
            </a:prstGeom>
          </p:spPr>
        </p:pic>
        <p:pic>
          <p:nvPicPr>
            <p:cNvPr id="64" name="Image 63">
              <a:extLst>
                <a:ext uri="{FF2B5EF4-FFF2-40B4-BE49-F238E27FC236}">
                  <a16:creationId xmlns:a16="http://schemas.microsoft.com/office/drawing/2014/main" id="{F08AB6FA-202D-3745-97BF-80D5679CA6B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042716" y="403588"/>
              <a:ext cx="394214" cy="374984"/>
            </a:xfrm>
            <a:prstGeom prst="rect">
              <a:avLst/>
            </a:prstGeom>
          </p:spPr>
        </p:pic>
        <p:pic>
          <p:nvPicPr>
            <p:cNvPr id="65" name="Image 64">
              <a:extLst>
                <a:ext uri="{FF2B5EF4-FFF2-40B4-BE49-F238E27FC236}">
                  <a16:creationId xmlns:a16="http://schemas.microsoft.com/office/drawing/2014/main" id="{832A60EE-38AC-9A40-AAED-6D0BE594C08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991287" y="407449"/>
              <a:ext cx="394214" cy="374984"/>
            </a:xfrm>
            <a:prstGeom prst="rect">
              <a:avLst/>
            </a:prstGeom>
          </p:spPr>
        </p:pic>
        <p:pic>
          <p:nvPicPr>
            <p:cNvPr id="66" name="Image 65">
              <a:extLst>
                <a:ext uri="{FF2B5EF4-FFF2-40B4-BE49-F238E27FC236}">
                  <a16:creationId xmlns:a16="http://schemas.microsoft.com/office/drawing/2014/main" id="{62A72DC9-FD2A-3A47-9016-B2CFA94BFFE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05114" y="407449"/>
              <a:ext cx="394214" cy="374984"/>
            </a:xfrm>
            <a:prstGeom prst="rect">
              <a:avLst/>
            </a:prstGeom>
          </p:spPr>
        </p:pic>
        <p:pic>
          <p:nvPicPr>
            <p:cNvPr id="67" name="Image 66">
              <a:extLst>
                <a:ext uri="{FF2B5EF4-FFF2-40B4-BE49-F238E27FC236}">
                  <a16:creationId xmlns:a16="http://schemas.microsoft.com/office/drawing/2014/main" id="{6E1A194D-DF22-8344-8A5E-ED068B86708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913082" y="420666"/>
              <a:ext cx="394214" cy="374984"/>
            </a:xfrm>
            <a:prstGeom prst="rect">
              <a:avLst/>
            </a:prstGeom>
          </p:spPr>
        </p:pic>
      </p:grpSp>
      <p:sp>
        <p:nvSpPr>
          <p:cNvPr id="51" name="ZoneTexte 50">
            <a:extLst>
              <a:ext uri="{FF2B5EF4-FFF2-40B4-BE49-F238E27FC236}">
                <a16:creationId xmlns:a16="http://schemas.microsoft.com/office/drawing/2014/main" id="{682F3A52-5121-3042-A23A-E7B49019D8B9}"/>
              </a:ext>
            </a:extLst>
          </p:cNvPr>
          <p:cNvSpPr txBox="1"/>
          <p:nvPr/>
        </p:nvSpPr>
        <p:spPr>
          <a:xfrm>
            <a:off x="4680074" y="28169"/>
            <a:ext cx="2546525" cy="369332"/>
          </a:xfrm>
          <a:prstGeom prst="rect">
            <a:avLst/>
          </a:prstGeom>
          <a:noFill/>
        </p:spPr>
        <p:txBody>
          <a:bodyPr wrap="square" rtlCol="0">
            <a:spAutoFit/>
          </a:bodyPr>
          <a:lstStyle/>
          <a:p>
            <a:r>
              <a:rPr lang="fr-FR" dirty="0"/>
              <a:t>En avant toute, niveau 10</a:t>
            </a:r>
          </a:p>
        </p:txBody>
      </p:sp>
    </p:spTree>
    <p:extLst>
      <p:ext uri="{BB962C8B-B14F-4D97-AF65-F5344CB8AC3E}">
        <p14:creationId xmlns:p14="http://schemas.microsoft.com/office/powerpoint/2010/main" val="21424704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6A17C6DE-FA23-C440-866B-02DB292AC0EF}"/>
              </a:ext>
            </a:extLst>
          </p:cNvPr>
          <p:cNvSpPr txBox="1"/>
          <p:nvPr/>
        </p:nvSpPr>
        <p:spPr>
          <a:xfrm>
            <a:off x="415636" y="356260"/>
            <a:ext cx="11340935" cy="2862322"/>
          </a:xfrm>
          <a:prstGeom prst="rect">
            <a:avLst/>
          </a:prstGeom>
          <a:noFill/>
        </p:spPr>
        <p:txBody>
          <a:bodyPr wrap="square" rtlCol="0">
            <a:spAutoFit/>
          </a:bodyPr>
          <a:lstStyle/>
          <a:p>
            <a:r>
              <a:rPr lang="fr-FR" dirty="0">
                <a:solidFill>
                  <a:srgbClr val="C00000"/>
                </a:solidFill>
              </a:rPr>
              <a:t>Pour aller plus loin :</a:t>
            </a:r>
          </a:p>
          <a:p>
            <a:endParaRPr lang="fr-FR" dirty="0"/>
          </a:p>
          <a:p>
            <a:r>
              <a:rPr lang="fr-FR" dirty="0"/>
              <a:t>Vous pouvez également proposer aux élèves de travailler sur ces quadrillages à l’aide d’un petit personnage, véhicule, … pour remplacer </a:t>
            </a:r>
            <a:r>
              <a:rPr lang="fr-FR" dirty="0" err="1"/>
              <a:t>Bluebot</a:t>
            </a:r>
            <a:r>
              <a:rPr lang="fr-FR" dirty="0"/>
              <a:t>.</a:t>
            </a:r>
          </a:p>
          <a:p>
            <a:endParaRPr lang="fr-FR" dirty="0"/>
          </a:p>
          <a:p>
            <a:r>
              <a:rPr lang="fr-FR" dirty="0"/>
              <a:t>Vous pouvez également leur proposer des activités de programmation en ligne sur le site de « la classe de Florent », et  en cliquant </a:t>
            </a:r>
            <a:r>
              <a:rPr lang="fr-FR" dirty="0">
                <a:hlinkClick r:id="rId2"/>
              </a:rPr>
              <a:t>ici</a:t>
            </a:r>
            <a:r>
              <a:rPr lang="fr-FR" dirty="0"/>
              <a:t>. Choisir l’activité « </a:t>
            </a:r>
            <a:r>
              <a:rPr lang="fr-FR" dirty="0" err="1"/>
              <a:t>Baby-bot</a:t>
            </a:r>
            <a:r>
              <a:rPr lang="fr-FR" dirty="0"/>
              <a:t> ».</a:t>
            </a:r>
          </a:p>
          <a:p>
            <a:endParaRPr lang="fr-FR" dirty="0"/>
          </a:p>
          <a:p>
            <a:endParaRPr lang="fr-FR" dirty="0"/>
          </a:p>
          <a:p>
            <a:endParaRPr lang="fr-FR" dirty="0"/>
          </a:p>
        </p:txBody>
      </p:sp>
      <p:pic>
        <p:nvPicPr>
          <p:cNvPr id="4" name="Image 3">
            <a:extLst>
              <a:ext uri="{FF2B5EF4-FFF2-40B4-BE49-F238E27FC236}">
                <a16:creationId xmlns:a16="http://schemas.microsoft.com/office/drawing/2014/main" id="{08E779D5-CBB5-FA42-B564-FBDAF9C8474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00103" y="2867135"/>
            <a:ext cx="7956468" cy="3621732"/>
          </a:xfrm>
          <a:prstGeom prst="rect">
            <a:avLst/>
          </a:prstGeom>
        </p:spPr>
      </p:pic>
    </p:spTree>
    <p:extLst>
      <p:ext uri="{BB962C8B-B14F-4D97-AF65-F5344CB8AC3E}">
        <p14:creationId xmlns:p14="http://schemas.microsoft.com/office/powerpoint/2010/main" val="2580045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e 4">
            <a:extLst>
              <a:ext uri="{FF2B5EF4-FFF2-40B4-BE49-F238E27FC236}">
                <a16:creationId xmlns:a16="http://schemas.microsoft.com/office/drawing/2014/main" id="{2E3D71C9-CBAE-A249-A250-2CD6A5658C6B}"/>
              </a:ext>
            </a:extLst>
          </p:cNvPr>
          <p:cNvGrpSpPr/>
          <p:nvPr/>
        </p:nvGrpSpPr>
        <p:grpSpPr>
          <a:xfrm>
            <a:off x="814192" y="939452"/>
            <a:ext cx="10534389" cy="4947781"/>
            <a:chOff x="814192" y="939452"/>
            <a:chExt cx="10534389" cy="4947781"/>
          </a:xfrm>
        </p:grpSpPr>
        <p:sp>
          <p:nvSpPr>
            <p:cNvPr id="4" name="Rectangle 3">
              <a:extLst>
                <a:ext uri="{FF2B5EF4-FFF2-40B4-BE49-F238E27FC236}">
                  <a16:creationId xmlns:a16="http://schemas.microsoft.com/office/drawing/2014/main" id="{97C9DCE3-2B50-694A-9CDB-B1E2A9DE2DDE}"/>
                </a:ext>
              </a:extLst>
            </p:cNvPr>
            <p:cNvSpPr/>
            <p:nvPr/>
          </p:nvSpPr>
          <p:spPr>
            <a:xfrm>
              <a:off x="814192" y="939452"/>
              <a:ext cx="10534389" cy="494778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6" name="Connecteur droit 5">
              <a:extLst>
                <a:ext uri="{FF2B5EF4-FFF2-40B4-BE49-F238E27FC236}">
                  <a16:creationId xmlns:a16="http://schemas.microsoft.com/office/drawing/2014/main" id="{F35060E5-556D-424D-A16D-8A786F9BDCBE}"/>
                </a:ext>
              </a:extLst>
            </p:cNvPr>
            <p:cNvCxnSpPr/>
            <p:nvPr/>
          </p:nvCxnSpPr>
          <p:spPr>
            <a:xfrm>
              <a:off x="814192" y="2517732"/>
              <a:ext cx="10534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151DE05A-E8E1-9042-8164-C5EB1B4D58DB}"/>
                </a:ext>
              </a:extLst>
            </p:cNvPr>
            <p:cNvCxnSpPr/>
            <p:nvPr/>
          </p:nvCxnSpPr>
          <p:spPr>
            <a:xfrm>
              <a:off x="814192" y="4258849"/>
              <a:ext cx="10534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Connecteur droit 9">
              <a:extLst>
                <a:ext uri="{FF2B5EF4-FFF2-40B4-BE49-F238E27FC236}">
                  <a16:creationId xmlns:a16="http://schemas.microsoft.com/office/drawing/2014/main" id="{769264DC-E717-DD4F-93BC-165F280B95D3}"/>
                </a:ext>
              </a:extLst>
            </p:cNvPr>
            <p:cNvCxnSpPr>
              <a:stCxn id="4" idx="0"/>
              <a:endCxn id="4" idx="2"/>
            </p:cNvCxnSpPr>
            <p:nvPr/>
          </p:nvCxnSpPr>
          <p:spPr>
            <a:xfrm>
              <a:off x="6081387" y="939452"/>
              <a:ext cx="0" cy="49477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Connecteur droit 11">
              <a:extLst>
                <a:ext uri="{FF2B5EF4-FFF2-40B4-BE49-F238E27FC236}">
                  <a16:creationId xmlns:a16="http://schemas.microsoft.com/office/drawing/2014/main" id="{FCD3F898-1F21-FC45-B37B-156465FA1DC6}"/>
                </a:ext>
              </a:extLst>
            </p:cNvPr>
            <p:cNvCxnSpPr/>
            <p:nvPr/>
          </p:nvCxnSpPr>
          <p:spPr>
            <a:xfrm>
              <a:off x="2530258" y="939452"/>
              <a:ext cx="0" cy="49477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Connecteur droit 13">
              <a:extLst>
                <a:ext uri="{FF2B5EF4-FFF2-40B4-BE49-F238E27FC236}">
                  <a16:creationId xmlns:a16="http://schemas.microsoft.com/office/drawing/2014/main" id="{FF7E5DD4-7570-624F-A8A5-17EADC547EC0}"/>
                </a:ext>
              </a:extLst>
            </p:cNvPr>
            <p:cNvCxnSpPr/>
            <p:nvPr/>
          </p:nvCxnSpPr>
          <p:spPr>
            <a:xfrm>
              <a:off x="4308953" y="939452"/>
              <a:ext cx="0" cy="49477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Connecteur droit 15">
              <a:extLst>
                <a:ext uri="{FF2B5EF4-FFF2-40B4-BE49-F238E27FC236}">
                  <a16:creationId xmlns:a16="http://schemas.microsoft.com/office/drawing/2014/main" id="{91DCA27D-A872-2247-828F-384575006A05}"/>
                </a:ext>
              </a:extLst>
            </p:cNvPr>
            <p:cNvCxnSpPr/>
            <p:nvPr/>
          </p:nvCxnSpPr>
          <p:spPr>
            <a:xfrm>
              <a:off x="7816241" y="939452"/>
              <a:ext cx="0" cy="49477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Connecteur droit 17">
              <a:extLst>
                <a:ext uri="{FF2B5EF4-FFF2-40B4-BE49-F238E27FC236}">
                  <a16:creationId xmlns:a16="http://schemas.microsoft.com/office/drawing/2014/main" id="{6A8BD9A7-D267-AC4C-A041-F773981BCB4A}"/>
                </a:ext>
              </a:extLst>
            </p:cNvPr>
            <p:cNvCxnSpPr/>
            <p:nvPr/>
          </p:nvCxnSpPr>
          <p:spPr>
            <a:xfrm>
              <a:off x="9544833" y="939452"/>
              <a:ext cx="0" cy="49477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20" name="Image 19">
              <a:extLst>
                <a:ext uri="{FF2B5EF4-FFF2-40B4-BE49-F238E27FC236}">
                  <a16:creationId xmlns:a16="http://schemas.microsoft.com/office/drawing/2014/main" id="{7AADA832-8141-C546-9184-A2BBD062B8F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1375" y="2931091"/>
              <a:ext cx="901700" cy="914400"/>
            </a:xfrm>
            <a:prstGeom prst="rect">
              <a:avLst/>
            </a:prstGeom>
          </p:spPr>
        </p:pic>
        <p:pic>
          <p:nvPicPr>
            <p:cNvPr id="22" name="Image 21">
              <a:extLst>
                <a:ext uri="{FF2B5EF4-FFF2-40B4-BE49-F238E27FC236}">
                  <a16:creationId xmlns:a16="http://schemas.microsoft.com/office/drawing/2014/main" id="{63A4395D-577C-BA46-8E3A-67849A876F6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74100" y="2563225"/>
              <a:ext cx="1574800" cy="1587500"/>
            </a:xfrm>
            <a:prstGeom prst="rect">
              <a:avLst/>
            </a:prstGeom>
          </p:spPr>
        </p:pic>
      </p:grpSp>
      <p:sp>
        <p:nvSpPr>
          <p:cNvPr id="7" name="ZoneTexte 6">
            <a:extLst>
              <a:ext uri="{FF2B5EF4-FFF2-40B4-BE49-F238E27FC236}">
                <a16:creationId xmlns:a16="http://schemas.microsoft.com/office/drawing/2014/main" id="{70731223-64B3-EC4A-BBDA-103C6FF480D6}"/>
              </a:ext>
            </a:extLst>
          </p:cNvPr>
          <p:cNvSpPr txBox="1"/>
          <p:nvPr/>
        </p:nvSpPr>
        <p:spPr>
          <a:xfrm>
            <a:off x="4614296" y="331392"/>
            <a:ext cx="2546525" cy="369332"/>
          </a:xfrm>
          <a:prstGeom prst="rect">
            <a:avLst/>
          </a:prstGeom>
          <a:noFill/>
        </p:spPr>
        <p:txBody>
          <a:bodyPr wrap="square" rtlCol="0">
            <a:spAutoFit/>
          </a:bodyPr>
          <a:lstStyle/>
          <a:p>
            <a:r>
              <a:rPr lang="fr-FR" dirty="0"/>
              <a:t>En avant toute, niveau 1</a:t>
            </a:r>
          </a:p>
        </p:txBody>
      </p:sp>
      <p:sp>
        <p:nvSpPr>
          <p:cNvPr id="9" name="ZoneTexte 8">
            <a:extLst>
              <a:ext uri="{FF2B5EF4-FFF2-40B4-BE49-F238E27FC236}">
                <a16:creationId xmlns:a16="http://schemas.microsoft.com/office/drawing/2014/main" id="{D8C2A6A6-9903-4B44-BFC6-E3DAF76DCAB2}"/>
              </a:ext>
            </a:extLst>
          </p:cNvPr>
          <p:cNvSpPr txBox="1"/>
          <p:nvPr/>
        </p:nvSpPr>
        <p:spPr>
          <a:xfrm>
            <a:off x="814192" y="6115925"/>
            <a:ext cx="11186556" cy="369332"/>
          </a:xfrm>
          <a:prstGeom prst="rect">
            <a:avLst/>
          </a:prstGeom>
          <a:noFill/>
        </p:spPr>
        <p:txBody>
          <a:bodyPr wrap="square" rtlCol="0">
            <a:spAutoFit/>
          </a:bodyPr>
          <a:lstStyle/>
          <a:p>
            <a:r>
              <a:rPr lang="fr-FR" dirty="0"/>
              <a:t>Aide </a:t>
            </a:r>
            <a:r>
              <a:rPr lang="fr-FR" dirty="0" err="1"/>
              <a:t>Bluebot</a:t>
            </a:r>
            <a:r>
              <a:rPr lang="fr-FR" dirty="0"/>
              <a:t> à rejoindre le gâteau.</a:t>
            </a:r>
          </a:p>
        </p:txBody>
      </p:sp>
    </p:spTree>
    <p:extLst>
      <p:ext uri="{BB962C8B-B14F-4D97-AF65-F5344CB8AC3E}">
        <p14:creationId xmlns:p14="http://schemas.microsoft.com/office/powerpoint/2010/main" val="689039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e 11">
            <a:extLst>
              <a:ext uri="{FF2B5EF4-FFF2-40B4-BE49-F238E27FC236}">
                <a16:creationId xmlns:a16="http://schemas.microsoft.com/office/drawing/2014/main" id="{4CDA8DBE-DB21-4F41-BCB1-7CF736CD8ECE}"/>
              </a:ext>
            </a:extLst>
          </p:cNvPr>
          <p:cNvGrpSpPr/>
          <p:nvPr/>
        </p:nvGrpSpPr>
        <p:grpSpPr>
          <a:xfrm>
            <a:off x="926927" y="939452"/>
            <a:ext cx="10534389" cy="4947781"/>
            <a:chOff x="926927" y="939452"/>
            <a:chExt cx="10534389" cy="4947781"/>
          </a:xfrm>
        </p:grpSpPr>
        <p:sp>
          <p:nvSpPr>
            <p:cNvPr id="2" name="Rectangle 1">
              <a:extLst>
                <a:ext uri="{FF2B5EF4-FFF2-40B4-BE49-F238E27FC236}">
                  <a16:creationId xmlns:a16="http://schemas.microsoft.com/office/drawing/2014/main" id="{E6873D0C-01E7-5747-86B2-6E76E4F22A79}"/>
                </a:ext>
              </a:extLst>
            </p:cNvPr>
            <p:cNvSpPr/>
            <p:nvPr/>
          </p:nvSpPr>
          <p:spPr>
            <a:xfrm>
              <a:off x="926927" y="939452"/>
              <a:ext cx="10534389" cy="494778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3" name="Connecteur droit 2">
              <a:extLst>
                <a:ext uri="{FF2B5EF4-FFF2-40B4-BE49-F238E27FC236}">
                  <a16:creationId xmlns:a16="http://schemas.microsoft.com/office/drawing/2014/main" id="{9B2A22DE-2883-1D4A-B50B-E40F3803C612}"/>
                </a:ext>
              </a:extLst>
            </p:cNvPr>
            <p:cNvCxnSpPr/>
            <p:nvPr/>
          </p:nvCxnSpPr>
          <p:spPr>
            <a:xfrm>
              <a:off x="926927" y="2517732"/>
              <a:ext cx="10534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 name="Connecteur droit 3">
              <a:extLst>
                <a:ext uri="{FF2B5EF4-FFF2-40B4-BE49-F238E27FC236}">
                  <a16:creationId xmlns:a16="http://schemas.microsoft.com/office/drawing/2014/main" id="{604C65A6-A34F-EA40-B253-2CE6790CD148}"/>
                </a:ext>
              </a:extLst>
            </p:cNvPr>
            <p:cNvCxnSpPr/>
            <p:nvPr/>
          </p:nvCxnSpPr>
          <p:spPr>
            <a:xfrm>
              <a:off x="926927" y="4258849"/>
              <a:ext cx="10534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Connecteur droit 4">
              <a:extLst>
                <a:ext uri="{FF2B5EF4-FFF2-40B4-BE49-F238E27FC236}">
                  <a16:creationId xmlns:a16="http://schemas.microsoft.com/office/drawing/2014/main" id="{05234D1F-D979-624C-86C5-724C7FB64396}"/>
                </a:ext>
              </a:extLst>
            </p:cNvPr>
            <p:cNvCxnSpPr>
              <a:stCxn id="4" idx="0"/>
              <a:endCxn id="4" idx="2"/>
            </p:cNvCxnSpPr>
            <p:nvPr/>
          </p:nvCxnSpPr>
          <p:spPr>
            <a:xfrm>
              <a:off x="6194122" y="939452"/>
              <a:ext cx="0" cy="49477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EF2184FE-7CED-AF46-89BC-422FBDBA2E3D}"/>
                </a:ext>
              </a:extLst>
            </p:cNvPr>
            <p:cNvCxnSpPr/>
            <p:nvPr/>
          </p:nvCxnSpPr>
          <p:spPr>
            <a:xfrm>
              <a:off x="2642993" y="939452"/>
              <a:ext cx="0" cy="49477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Connecteur droit 6">
              <a:extLst>
                <a:ext uri="{FF2B5EF4-FFF2-40B4-BE49-F238E27FC236}">
                  <a16:creationId xmlns:a16="http://schemas.microsoft.com/office/drawing/2014/main" id="{527DCC28-95C4-0E43-9B9F-405F29CE813D}"/>
                </a:ext>
              </a:extLst>
            </p:cNvPr>
            <p:cNvCxnSpPr/>
            <p:nvPr/>
          </p:nvCxnSpPr>
          <p:spPr>
            <a:xfrm>
              <a:off x="4421688" y="939452"/>
              <a:ext cx="0" cy="49477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2C5F05E8-9654-F047-AFD1-19741CC4000D}"/>
                </a:ext>
              </a:extLst>
            </p:cNvPr>
            <p:cNvCxnSpPr/>
            <p:nvPr/>
          </p:nvCxnSpPr>
          <p:spPr>
            <a:xfrm>
              <a:off x="7928976" y="939452"/>
              <a:ext cx="0" cy="49477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Connecteur droit 8">
              <a:extLst>
                <a:ext uri="{FF2B5EF4-FFF2-40B4-BE49-F238E27FC236}">
                  <a16:creationId xmlns:a16="http://schemas.microsoft.com/office/drawing/2014/main" id="{715149CB-1023-354A-9048-02CE2631BBAC}"/>
                </a:ext>
              </a:extLst>
            </p:cNvPr>
            <p:cNvCxnSpPr/>
            <p:nvPr/>
          </p:nvCxnSpPr>
          <p:spPr>
            <a:xfrm>
              <a:off x="9657568" y="939452"/>
              <a:ext cx="0" cy="49477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0" name="Image 9">
              <a:extLst>
                <a:ext uri="{FF2B5EF4-FFF2-40B4-BE49-F238E27FC236}">
                  <a16:creationId xmlns:a16="http://schemas.microsoft.com/office/drawing/2014/main" id="{D5FA7190-8C30-6E46-B684-5C411AA181E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34110" y="2931091"/>
              <a:ext cx="901700" cy="914400"/>
            </a:xfrm>
            <a:prstGeom prst="rect">
              <a:avLst/>
            </a:prstGeom>
          </p:spPr>
        </p:pic>
        <p:pic>
          <p:nvPicPr>
            <p:cNvPr id="11" name="Image 10">
              <a:extLst>
                <a:ext uri="{FF2B5EF4-FFF2-40B4-BE49-F238E27FC236}">
                  <a16:creationId xmlns:a16="http://schemas.microsoft.com/office/drawing/2014/main" id="{16264ADB-0E92-F946-BD56-BE95B06662F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98584" y="2594541"/>
              <a:ext cx="1574800" cy="1587500"/>
            </a:xfrm>
            <a:prstGeom prst="rect">
              <a:avLst/>
            </a:prstGeom>
          </p:spPr>
        </p:pic>
        <p:pic>
          <p:nvPicPr>
            <p:cNvPr id="20" name="Image 19">
              <a:extLst>
                <a:ext uri="{FF2B5EF4-FFF2-40B4-BE49-F238E27FC236}">
                  <a16:creationId xmlns:a16="http://schemas.microsoft.com/office/drawing/2014/main" id="{79C60CF6-56E7-8244-8DD3-C0E704D5771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19310" y="2624118"/>
              <a:ext cx="575959" cy="1471895"/>
            </a:xfrm>
            <a:prstGeom prst="rect">
              <a:avLst/>
            </a:prstGeom>
          </p:spPr>
        </p:pic>
      </p:grpSp>
      <p:sp>
        <p:nvSpPr>
          <p:cNvPr id="19" name="ZoneTexte 18">
            <a:extLst>
              <a:ext uri="{FF2B5EF4-FFF2-40B4-BE49-F238E27FC236}">
                <a16:creationId xmlns:a16="http://schemas.microsoft.com/office/drawing/2014/main" id="{DE14FD26-015E-E44A-8178-2A89EE94AB8C}"/>
              </a:ext>
            </a:extLst>
          </p:cNvPr>
          <p:cNvSpPr txBox="1"/>
          <p:nvPr/>
        </p:nvSpPr>
        <p:spPr>
          <a:xfrm>
            <a:off x="4614296" y="331392"/>
            <a:ext cx="2546525" cy="369332"/>
          </a:xfrm>
          <a:prstGeom prst="rect">
            <a:avLst/>
          </a:prstGeom>
          <a:noFill/>
        </p:spPr>
        <p:txBody>
          <a:bodyPr wrap="square" rtlCol="0">
            <a:spAutoFit/>
          </a:bodyPr>
          <a:lstStyle/>
          <a:p>
            <a:r>
              <a:rPr lang="fr-FR" dirty="0"/>
              <a:t>En avant toute, niveau 2</a:t>
            </a:r>
          </a:p>
        </p:txBody>
      </p:sp>
      <p:sp>
        <p:nvSpPr>
          <p:cNvPr id="21" name="ZoneTexte 20">
            <a:extLst>
              <a:ext uri="{FF2B5EF4-FFF2-40B4-BE49-F238E27FC236}">
                <a16:creationId xmlns:a16="http://schemas.microsoft.com/office/drawing/2014/main" id="{FBE9B979-6AA3-DA41-99A7-A13CB1AC18CA}"/>
              </a:ext>
            </a:extLst>
          </p:cNvPr>
          <p:cNvSpPr txBox="1"/>
          <p:nvPr/>
        </p:nvSpPr>
        <p:spPr>
          <a:xfrm>
            <a:off x="926927" y="6115925"/>
            <a:ext cx="11186556" cy="369332"/>
          </a:xfrm>
          <a:prstGeom prst="rect">
            <a:avLst/>
          </a:prstGeom>
          <a:noFill/>
        </p:spPr>
        <p:txBody>
          <a:bodyPr wrap="square" rtlCol="0">
            <a:spAutoFit/>
          </a:bodyPr>
          <a:lstStyle/>
          <a:p>
            <a:r>
              <a:rPr lang="fr-FR" dirty="0"/>
              <a:t>Aide </a:t>
            </a:r>
            <a:r>
              <a:rPr lang="fr-FR" dirty="0" err="1"/>
              <a:t>Bluebot</a:t>
            </a:r>
            <a:r>
              <a:rPr lang="fr-FR" dirty="0"/>
              <a:t> à rejoindre le gâteau. Il doit obligatoirement suivre les bougies.</a:t>
            </a:r>
          </a:p>
        </p:txBody>
      </p:sp>
    </p:spTree>
    <p:extLst>
      <p:ext uri="{BB962C8B-B14F-4D97-AF65-F5344CB8AC3E}">
        <p14:creationId xmlns:p14="http://schemas.microsoft.com/office/powerpoint/2010/main" val="28799685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e 11">
            <a:extLst>
              <a:ext uri="{FF2B5EF4-FFF2-40B4-BE49-F238E27FC236}">
                <a16:creationId xmlns:a16="http://schemas.microsoft.com/office/drawing/2014/main" id="{7E212FD1-1125-6B4A-82DA-EE45F365F741}"/>
              </a:ext>
            </a:extLst>
          </p:cNvPr>
          <p:cNvGrpSpPr/>
          <p:nvPr/>
        </p:nvGrpSpPr>
        <p:grpSpPr>
          <a:xfrm>
            <a:off x="926927" y="939452"/>
            <a:ext cx="10534389" cy="4947781"/>
            <a:chOff x="926927" y="939452"/>
            <a:chExt cx="10534389" cy="4947781"/>
          </a:xfrm>
        </p:grpSpPr>
        <p:sp>
          <p:nvSpPr>
            <p:cNvPr id="2" name="Rectangle 1">
              <a:extLst>
                <a:ext uri="{FF2B5EF4-FFF2-40B4-BE49-F238E27FC236}">
                  <a16:creationId xmlns:a16="http://schemas.microsoft.com/office/drawing/2014/main" id="{FA1FBEF8-D4DD-6042-9A4F-83ABC0BDF8A1}"/>
                </a:ext>
              </a:extLst>
            </p:cNvPr>
            <p:cNvSpPr/>
            <p:nvPr/>
          </p:nvSpPr>
          <p:spPr>
            <a:xfrm>
              <a:off x="926927" y="939452"/>
              <a:ext cx="10534389" cy="494778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3" name="Connecteur droit 2">
              <a:extLst>
                <a:ext uri="{FF2B5EF4-FFF2-40B4-BE49-F238E27FC236}">
                  <a16:creationId xmlns:a16="http://schemas.microsoft.com/office/drawing/2014/main" id="{B6AEBE8A-5622-C04F-B9E7-692D4AB04C2B}"/>
                </a:ext>
              </a:extLst>
            </p:cNvPr>
            <p:cNvCxnSpPr/>
            <p:nvPr/>
          </p:nvCxnSpPr>
          <p:spPr>
            <a:xfrm>
              <a:off x="926927" y="2517732"/>
              <a:ext cx="10534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 name="Connecteur droit 3">
              <a:extLst>
                <a:ext uri="{FF2B5EF4-FFF2-40B4-BE49-F238E27FC236}">
                  <a16:creationId xmlns:a16="http://schemas.microsoft.com/office/drawing/2014/main" id="{8ACF07F6-4810-A848-BCEB-20C0D1CF1C39}"/>
                </a:ext>
              </a:extLst>
            </p:cNvPr>
            <p:cNvCxnSpPr/>
            <p:nvPr/>
          </p:nvCxnSpPr>
          <p:spPr>
            <a:xfrm>
              <a:off x="926927" y="4258849"/>
              <a:ext cx="10534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Connecteur droit 4">
              <a:extLst>
                <a:ext uri="{FF2B5EF4-FFF2-40B4-BE49-F238E27FC236}">
                  <a16:creationId xmlns:a16="http://schemas.microsoft.com/office/drawing/2014/main" id="{09551CCB-D7DB-EA43-AD85-93F2A5975DD4}"/>
                </a:ext>
              </a:extLst>
            </p:cNvPr>
            <p:cNvCxnSpPr>
              <a:stCxn id="4" idx="0"/>
              <a:endCxn id="4" idx="2"/>
            </p:cNvCxnSpPr>
            <p:nvPr/>
          </p:nvCxnSpPr>
          <p:spPr>
            <a:xfrm>
              <a:off x="6194122" y="939452"/>
              <a:ext cx="0" cy="49477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4A494E20-31A1-5745-8413-48D104411D9C}"/>
                </a:ext>
              </a:extLst>
            </p:cNvPr>
            <p:cNvCxnSpPr/>
            <p:nvPr/>
          </p:nvCxnSpPr>
          <p:spPr>
            <a:xfrm>
              <a:off x="2642993" y="939452"/>
              <a:ext cx="0" cy="49477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Connecteur droit 6">
              <a:extLst>
                <a:ext uri="{FF2B5EF4-FFF2-40B4-BE49-F238E27FC236}">
                  <a16:creationId xmlns:a16="http://schemas.microsoft.com/office/drawing/2014/main" id="{5CF8E74B-C0CF-E446-BBB5-CE3F70547348}"/>
                </a:ext>
              </a:extLst>
            </p:cNvPr>
            <p:cNvCxnSpPr/>
            <p:nvPr/>
          </p:nvCxnSpPr>
          <p:spPr>
            <a:xfrm>
              <a:off x="4421688" y="939452"/>
              <a:ext cx="0" cy="49477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4FE231A1-19DE-EC45-A222-3907240323AC}"/>
                </a:ext>
              </a:extLst>
            </p:cNvPr>
            <p:cNvCxnSpPr/>
            <p:nvPr/>
          </p:nvCxnSpPr>
          <p:spPr>
            <a:xfrm>
              <a:off x="7928976" y="939452"/>
              <a:ext cx="0" cy="49477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Connecteur droit 8">
              <a:extLst>
                <a:ext uri="{FF2B5EF4-FFF2-40B4-BE49-F238E27FC236}">
                  <a16:creationId xmlns:a16="http://schemas.microsoft.com/office/drawing/2014/main" id="{2C877AAD-0A85-A44B-95B6-EFCBC3BABCA6}"/>
                </a:ext>
              </a:extLst>
            </p:cNvPr>
            <p:cNvCxnSpPr/>
            <p:nvPr/>
          </p:nvCxnSpPr>
          <p:spPr>
            <a:xfrm>
              <a:off x="9657568" y="939452"/>
              <a:ext cx="0" cy="49477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0" name="Image 9">
              <a:extLst>
                <a:ext uri="{FF2B5EF4-FFF2-40B4-BE49-F238E27FC236}">
                  <a16:creationId xmlns:a16="http://schemas.microsoft.com/office/drawing/2014/main" id="{0E0EBC6A-7EDC-C649-863B-362C04BE22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34110" y="2931091"/>
              <a:ext cx="901700" cy="914400"/>
            </a:xfrm>
            <a:prstGeom prst="rect">
              <a:avLst/>
            </a:prstGeom>
          </p:spPr>
        </p:pic>
        <p:pic>
          <p:nvPicPr>
            <p:cNvPr id="11" name="Image 10">
              <a:extLst>
                <a:ext uri="{FF2B5EF4-FFF2-40B4-BE49-F238E27FC236}">
                  <a16:creationId xmlns:a16="http://schemas.microsoft.com/office/drawing/2014/main" id="{349B5B1F-43F6-D048-91AA-4C393CAD3A6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79021" y="2589930"/>
              <a:ext cx="1574800" cy="1587500"/>
            </a:xfrm>
            <a:prstGeom prst="rect">
              <a:avLst/>
            </a:prstGeom>
          </p:spPr>
        </p:pic>
        <p:pic>
          <p:nvPicPr>
            <p:cNvPr id="19" name="Image 18">
              <a:extLst>
                <a:ext uri="{FF2B5EF4-FFF2-40B4-BE49-F238E27FC236}">
                  <a16:creationId xmlns:a16="http://schemas.microsoft.com/office/drawing/2014/main" id="{CAFDC17C-D0E7-9040-AD1B-33F2E097658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19310" y="2624118"/>
              <a:ext cx="575959" cy="1471895"/>
            </a:xfrm>
            <a:prstGeom prst="rect">
              <a:avLst/>
            </a:prstGeom>
          </p:spPr>
        </p:pic>
        <p:pic>
          <p:nvPicPr>
            <p:cNvPr id="20" name="Image 19">
              <a:extLst>
                <a:ext uri="{FF2B5EF4-FFF2-40B4-BE49-F238E27FC236}">
                  <a16:creationId xmlns:a16="http://schemas.microsoft.com/office/drawing/2014/main" id="{A1A2B0DD-54CB-0E41-903A-DF1438B44EB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91743" y="2652343"/>
              <a:ext cx="575959" cy="1471895"/>
            </a:xfrm>
            <a:prstGeom prst="rect">
              <a:avLst/>
            </a:prstGeom>
          </p:spPr>
        </p:pic>
      </p:grpSp>
      <p:sp>
        <p:nvSpPr>
          <p:cNvPr id="24" name="ZoneTexte 23">
            <a:extLst>
              <a:ext uri="{FF2B5EF4-FFF2-40B4-BE49-F238E27FC236}">
                <a16:creationId xmlns:a16="http://schemas.microsoft.com/office/drawing/2014/main" id="{C82E00B1-E7FA-6644-915F-DB94D90B3802}"/>
              </a:ext>
            </a:extLst>
          </p:cNvPr>
          <p:cNvSpPr txBox="1"/>
          <p:nvPr/>
        </p:nvSpPr>
        <p:spPr>
          <a:xfrm>
            <a:off x="4614296" y="331392"/>
            <a:ext cx="2546525" cy="369332"/>
          </a:xfrm>
          <a:prstGeom prst="rect">
            <a:avLst/>
          </a:prstGeom>
          <a:noFill/>
        </p:spPr>
        <p:txBody>
          <a:bodyPr wrap="square" rtlCol="0">
            <a:spAutoFit/>
          </a:bodyPr>
          <a:lstStyle/>
          <a:p>
            <a:r>
              <a:rPr lang="fr-FR" dirty="0"/>
              <a:t>En avant toute, niveau 3</a:t>
            </a:r>
          </a:p>
        </p:txBody>
      </p:sp>
      <p:sp>
        <p:nvSpPr>
          <p:cNvPr id="25" name="ZoneTexte 24">
            <a:extLst>
              <a:ext uri="{FF2B5EF4-FFF2-40B4-BE49-F238E27FC236}">
                <a16:creationId xmlns:a16="http://schemas.microsoft.com/office/drawing/2014/main" id="{263C4F16-1E53-E543-86D4-81E765DA0954}"/>
              </a:ext>
            </a:extLst>
          </p:cNvPr>
          <p:cNvSpPr txBox="1"/>
          <p:nvPr/>
        </p:nvSpPr>
        <p:spPr>
          <a:xfrm>
            <a:off x="926927" y="6147426"/>
            <a:ext cx="11186556" cy="369332"/>
          </a:xfrm>
          <a:prstGeom prst="rect">
            <a:avLst/>
          </a:prstGeom>
          <a:noFill/>
        </p:spPr>
        <p:txBody>
          <a:bodyPr wrap="square" rtlCol="0">
            <a:spAutoFit/>
          </a:bodyPr>
          <a:lstStyle/>
          <a:p>
            <a:r>
              <a:rPr lang="fr-FR" dirty="0"/>
              <a:t>Aide </a:t>
            </a:r>
            <a:r>
              <a:rPr lang="fr-FR" dirty="0" err="1"/>
              <a:t>Bluebot</a:t>
            </a:r>
            <a:r>
              <a:rPr lang="fr-FR" dirty="0"/>
              <a:t> à rejoindre le gâteau. Il doit obligatoirement suivre les bougies.</a:t>
            </a:r>
          </a:p>
        </p:txBody>
      </p:sp>
    </p:spTree>
    <p:extLst>
      <p:ext uri="{BB962C8B-B14F-4D97-AF65-F5344CB8AC3E}">
        <p14:creationId xmlns:p14="http://schemas.microsoft.com/office/powerpoint/2010/main" val="29445910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97E4692-9AD9-BE4B-8959-47A33E23B650}"/>
              </a:ext>
            </a:extLst>
          </p:cNvPr>
          <p:cNvSpPr/>
          <p:nvPr/>
        </p:nvSpPr>
        <p:spPr>
          <a:xfrm>
            <a:off x="814193" y="663879"/>
            <a:ext cx="10534389" cy="494778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3" name="Connecteur droit 2">
            <a:extLst>
              <a:ext uri="{FF2B5EF4-FFF2-40B4-BE49-F238E27FC236}">
                <a16:creationId xmlns:a16="http://schemas.microsoft.com/office/drawing/2014/main" id="{C429C28E-F2BC-DE44-BCD4-8160BA3B32BD}"/>
              </a:ext>
            </a:extLst>
          </p:cNvPr>
          <p:cNvCxnSpPr/>
          <p:nvPr/>
        </p:nvCxnSpPr>
        <p:spPr>
          <a:xfrm>
            <a:off x="814193" y="2242159"/>
            <a:ext cx="10534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 name="Connecteur droit 3">
            <a:extLst>
              <a:ext uri="{FF2B5EF4-FFF2-40B4-BE49-F238E27FC236}">
                <a16:creationId xmlns:a16="http://schemas.microsoft.com/office/drawing/2014/main" id="{6767C1D8-9BB7-3F4D-9399-6FF0DF72AB43}"/>
              </a:ext>
            </a:extLst>
          </p:cNvPr>
          <p:cNvCxnSpPr/>
          <p:nvPr/>
        </p:nvCxnSpPr>
        <p:spPr>
          <a:xfrm>
            <a:off x="814193" y="3983276"/>
            <a:ext cx="10534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Connecteur droit 4">
            <a:extLst>
              <a:ext uri="{FF2B5EF4-FFF2-40B4-BE49-F238E27FC236}">
                <a16:creationId xmlns:a16="http://schemas.microsoft.com/office/drawing/2014/main" id="{53A5366E-012A-DA4C-BB14-93ADAE5F8FE3}"/>
              </a:ext>
            </a:extLst>
          </p:cNvPr>
          <p:cNvCxnSpPr>
            <a:stCxn id="4" idx="0"/>
            <a:endCxn id="4" idx="2"/>
          </p:cNvCxnSpPr>
          <p:nvPr/>
        </p:nvCxnSpPr>
        <p:spPr>
          <a:xfrm>
            <a:off x="6081388" y="663879"/>
            <a:ext cx="0" cy="49477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38CCF0ED-F88C-9240-93C6-7FCE824E5C23}"/>
              </a:ext>
            </a:extLst>
          </p:cNvPr>
          <p:cNvCxnSpPr/>
          <p:nvPr/>
        </p:nvCxnSpPr>
        <p:spPr>
          <a:xfrm>
            <a:off x="2530259" y="663879"/>
            <a:ext cx="0" cy="49477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Connecteur droit 6">
            <a:extLst>
              <a:ext uri="{FF2B5EF4-FFF2-40B4-BE49-F238E27FC236}">
                <a16:creationId xmlns:a16="http://schemas.microsoft.com/office/drawing/2014/main" id="{779BC1EC-8796-4843-8C9F-585DE2F3A58A}"/>
              </a:ext>
            </a:extLst>
          </p:cNvPr>
          <p:cNvCxnSpPr/>
          <p:nvPr/>
        </p:nvCxnSpPr>
        <p:spPr>
          <a:xfrm>
            <a:off x="4308954" y="663879"/>
            <a:ext cx="0" cy="49477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BD5D9C46-33E1-E140-9A66-68F026D3212B}"/>
              </a:ext>
            </a:extLst>
          </p:cNvPr>
          <p:cNvCxnSpPr/>
          <p:nvPr/>
        </p:nvCxnSpPr>
        <p:spPr>
          <a:xfrm>
            <a:off x="7816242" y="663879"/>
            <a:ext cx="0" cy="49477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Connecteur droit 8">
            <a:extLst>
              <a:ext uri="{FF2B5EF4-FFF2-40B4-BE49-F238E27FC236}">
                <a16:creationId xmlns:a16="http://schemas.microsoft.com/office/drawing/2014/main" id="{9F530528-0D62-2642-B10A-446331DC6B79}"/>
              </a:ext>
            </a:extLst>
          </p:cNvPr>
          <p:cNvCxnSpPr/>
          <p:nvPr/>
        </p:nvCxnSpPr>
        <p:spPr>
          <a:xfrm>
            <a:off x="9544834" y="663879"/>
            <a:ext cx="0" cy="49477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0" name="Image 9">
            <a:extLst>
              <a:ext uri="{FF2B5EF4-FFF2-40B4-BE49-F238E27FC236}">
                <a16:creationId xmlns:a16="http://schemas.microsoft.com/office/drawing/2014/main" id="{AD15461D-7A02-FE40-8640-885223289AC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1376" y="2655518"/>
            <a:ext cx="901700" cy="914400"/>
          </a:xfrm>
          <a:prstGeom prst="rect">
            <a:avLst/>
          </a:prstGeom>
        </p:spPr>
      </p:pic>
      <p:pic>
        <p:nvPicPr>
          <p:cNvPr id="11" name="Image 10">
            <a:extLst>
              <a:ext uri="{FF2B5EF4-FFF2-40B4-BE49-F238E27FC236}">
                <a16:creationId xmlns:a16="http://schemas.microsoft.com/office/drawing/2014/main" id="{91B9BBC4-4A97-084E-84A9-97A9E04A139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0127" y="713983"/>
            <a:ext cx="1466247" cy="1478072"/>
          </a:xfrm>
          <a:prstGeom prst="rect">
            <a:avLst/>
          </a:prstGeom>
        </p:spPr>
      </p:pic>
      <p:pic>
        <p:nvPicPr>
          <p:cNvPr id="27" name="Image 26">
            <a:extLst>
              <a:ext uri="{FF2B5EF4-FFF2-40B4-BE49-F238E27FC236}">
                <a16:creationId xmlns:a16="http://schemas.microsoft.com/office/drawing/2014/main" id="{508C41A0-6F32-864E-B63A-C97A3AC7FB2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53548" y="2401821"/>
            <a:ext cx="575959" cy="1471895"/>
          </a:xfrm>
          <a:prstGeom prst="rect">
            <a:avLst/>
          </a:prstGeom>
        </p:spPr>
      </p:pic>
      <p:pic>
        <p:nvPicPr>
          <p:cNvPr id="28" name="Image 27">
            <a:extLst>
              <a:ext uri="{FF2B5EF4-FFF2-40B4-BE49-F238E27FC236}">
                <a16:creationId xmlns:a16="http://schemas.microsoft.com/office/drawing/2014/main" id="{2E0FE658-5647-F049-96D3-4A58F14CE28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85271" y="2401820"/>
            <a:ext cx="575959" cy="1471895"/>
          </a:xfrm>
          <a:prstGeom prst="rect">
            <a:avLst/>
          </a:prstGeom>
        </p:spPr>
      </p:pic>
      <p:sp>
        <p:nvSpPr>
          <p:cNvPr id="25" name="ZoneTexte 24">
            <a:extLst>
              <a:ext uri="{FF2B5EF4-FFF2-40B4-BE49-F238E27FC236}">
                <a16:creationId xmlns:a16="http://schemas.microsoft.com/office/drawing/2014/main" id="{AF787408-9764-D044-AC5C-379B9398A6BB}"/>
              </a:ext>
            </a:extLst>
          </p:cNvPr>
          <p:cNvSpPr txBox="1"/>
          <p:nvPr/>
        </p:nvSpPr>
        <p:spPr>
          <a:xfrm>
            <a:off x="4633111" y="235090"/>
            <a:ext cx="2546525" cy="369332"/>
          </a:xfrm>
          <a:prstGeom prst="rect">
            <a:avLst/>
          </a:prstGeom>
          <a:noFill/>
        </p:spPr>
        <p:txBody>
          <a:bodyPr wrap="square" rtlCol="0">
            <a:spAutoFit/>
          </a:bodyPr>
          <a:lstStyle/>
          <a:p>
            <a:r>
              <a:rPr lang="fr-FR" dirty="0"/>
              <a:t>En avant toute, niveau 4</a:t>
            </a:r>
          </a:p>
        </p:txBody>
      </p:sp>
      <p:sp>
        <p:nvSpPr>
          <p:cNvPr id="26" name="ZoneTexte 25">
            <a:extLst>
              <a:ext uri="{FF2B5EF4-FFF2-40B4-BE49-F238E27FC236}">
                <a16:creationId xmlns:a16="http://schemas.microsoft.com/office/drawing/2014/main" id="{D2CB9122-82DB-1641-8599-29410C57497E}"/>
              </a:ext>
            </a:extLst>
          </p:cNvPr>
          <p:cNvSpPr txBox="1"/>
          <p:nvPr/>
        </p:nvSpPr>
        <p:spPr>
          <a:xfrm>
            <a:off x="814193" y="5928220"/>
            <a:ext cx="11186556" cy="369332"/>
          </a:xfrm>
          <a:prstGeom prst="rect">
            <a:avLst/>
          </a:prstGeom>
          <a:noFill/>
        </p:spPr>
        <p:txBody>
          <a:bodyPr wrap="square" rtlCol="0">
            <a:spAutoFit/>
          </a:bodyPr>
          <a:lstStyle/>
          <a:p>
            <a:r>
              <a:rPr lang="fr-FR" dirty="0"/>
              <a:t>Aide </a:t>
            </a:r>
            <a:r>
              <a:rPr lang="fr-FR" dirty="0" err="1"/>
              <a:t>Bluebot</a:t>
            </a:r>
            <a:r>
              <a:rPr lang="fr-FR" dirty="0"/>
              <a:t> à rejoindre le gâteau. Il doit obligatoirement suivre les bougies.</a:t>
            </a:r>
          </a:p>
        </p:txBody>
      </p:sp>
    </p:spTree>
    <p:extLst>
      <p:ext uri="{BB962C8B-B14F-4D97-AF65-F5344CB8AC3E}">
        <p14:creationId xmlns:p14="http://schemas.microsoft.com/office/powerpoint/2010/main" val="36780367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e 13">
            <a:extLst>
              <a:ext uri="{FF2B5EF4-FFF2-40B4-BE49-F238E27FC236}">
                <a16:creationId xmlns:a16="http://schemas.microsoft.com/office/drawing/2014/main" id="{F368CADF-20A8-9541-AE6A-A2AB0FEF693D}"/>
              </a:ext>
            </a:extLst>
          </p:cNvPr>
          <p:cNvGrpSpPr/>
          <p:nvPr/>
        </p:nvGrpSpPr>
        <p:grpSpPr>
          <a:xfrm>
            <a:off x="814193" y="663879"/>
            <a:ext cx="10534389" cy="4947781"/>
            <a:chOff x="814193" y="663879"/>
            <a:chExt cx="10534389" cy="4947781"/>
          </a:xfrm>
        </p:grpSpPr>
        <p:sp>
          <p:nvSpPr>
            <p:cNvPr id="2" name="Rectangle 1">
              <a:extLst>
                <a:ext uri="{FF2B5EF4-FFF2-40B4-BE49-F238E27FC236}">
                  <a16:creationId xmlns:a16="http://schemas.microsoft.com/office/drawing/2014/main" id="{18EF72A4-07D5-8841-920A-D6659A7A4A52}"/>
                </a:ext>
              </a:extLst>
            </p:cNvPr>
            <p:cNvSpPr/>
            <p:nvPr/>
          </p:nvSpPr>
          <p:spPr>
            <a:xfrm>
              <a:off x="814193" y="663879"/>
              <a:ext cx="10534389" cy="494778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3" name="Connecteur droit 2">
              <a:extLst>
                <a:ext uri="{FF2B5EF4-FFF2-40B4-BE49-F238E27FC236}">
                  <a16:creationId xmlns:a16="http://schemas.microsoft.com/office/drawing/2014/main" id="{ED43657F-3187-4047-9A4F-F81142230B7B}"/>
                </a:ext>
              </a:extLst>
            </p:cNvPr>
            <p:cNvCxnSpPr/>
            <p:nvPr/>
          </p:nvCxnSpPr>
          <p:spPr>
            <a:xfrm>
              <a:off x="814193" y="2242159"/>
              <a:ext cx="10534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 name="Connecteur droit 3">
              <a:extLst>
                <a:ext uri="{FF2B5EF4-FFF2-40B4-BE49-F238E27FC236}">
                  <a16:creationId xmlns:a16="http://schemas.microsoft.com/office/drawing/2014/main" id="{EE89D32A-3A7C-4945-898C-358E8F98BCB5}"/>
                </a:ext>
              </a:extLst>
            </p:cNvPr>
            <p:cNvCxnSpPr/>
            <p:nvPr/>
          </p:nvCxnSpPr>
          <p:spPr>
            <a:xfrm>
              <a:off x="814193" y="3983276"/>
              <a:ext cx="10534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Connecteur droit 4">
              <a:extLst>
                <a:ext uri="{FF2B5EF4-FFF2-40B4-BE49-F238E27FC236}">
                  <a16:creationId xmlns:a16="http://schemas.microsoft.com/office/drawing/2014/main" id="{01E153C5-4780-1D4B-811D-9CE2987E8172}"/>
                </a:ext>
              </a:extLst>
            </p:cNvPr>
            <p:cNvCxnSpPr>
              <a:stCxn id="4" idx="0"/>
              <a:endCxn id="4" idx="2"/>
            </p:cNvCxnSpPr>
            <p:nvPr/>
          </p:nvCxnSpPr>
          <p:spPr>
            <a:xfrm>
              <a:off x="6081388" y="663879"/>
              <a:ext cx="0" cy="49477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9D1B4F16-DD1B-9A40-A2A3-7D7B08F45882}"/>
                </a:ext>
              </a:extLst>
            </p:cNvPr>
            <p:cNvCxnSpPr/>
            <p:nvPr/>
          </p:nvCxnSpPr>
          <p:spPr>
            <a:xfrm>
              <a:off x="2530259" y="663879"/>
              <a:ext cx="0" cy="49477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Connecteur droit 6">
              <a:extLst>
                <a:ext uri="{FF2B5EF4-FFF2-40B4-BE49-F238E27FC236}">
                  <a16:creationId xmlns:a16="http://schemas.microsoft.com/office/drawing/2014/main" id="{DB5B2F21-64C9-C341-BC69-DC9AB3B69DA4}"/>
                </a:ext>
              </a:extLst>
            </p:cNvPr>
            <p:cNvCxnSpPr/>
            <p:nvPr/>
          </p:nvCxnSpPr>
          <p:spPr>
            <a:xfrm>
              <a:off x="4308954" y="663879"/>
              <a:ext cx="0" cy="49477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BB2855CF-F732-F445-973A-FD0E93166C01}"/>
                </a:ext>
              </a:extLst>
            </p:cNvPr>
            <p:cNvCxnSpPr/>
            <p:nvPr/>
          </p:nvCxnSpPr>
          <p:spPr>
            <a:xfrm>
              <a:off x="7816242" y="663879"/>
              <a:ext cx="0" cy="49477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Connecteur droit 8">
              <a:extLst>
                <a:ext uri="{FF2B5EF4-FFF2-40B4-BE49-F238E27FC236}">
                  <a16:creationId xmlns:a16="http://schemas.microsoft.com/office/drawing/2014/main" id="{D2165DAF-8E75-3B41-81AD-D5E0DDC8A724}"/>
                </a:ext>
              </a:extLst>
            </p:cNvPr>
            <p:cNvCxnSpPr/>
            <p:nvPr/>
          </p:nvCxnSpPr>
          <p:spPr>
            <a:xfrm>
              <a:off x="9544834" y="663879"/>
              <a:ext cx="0" cy="49477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0" name="Image 9">
              <a:extLst>
                <a:ext uri="{FF2B5EF4-FFF2-40B4-BE49-F238E27FC236}">
                  <a16:creationId xmlns:a16="http://schemas.microsoft.com/office/drawing/2014/main" id="{B318DAFB-5024-D044-9B86-E36A665E30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1376" y="2655518"/>
              <a:ext cx="901700" cy="914400"/>
            </a:xfrm>
            <a:prstGeom prst="rect">
              <a:avLst/>
            </a:prstGeom>
          </p:spPr>
        </p:pic>
        <p:pic>
          <p:nvPicPr>
            <p:cNvPr id="11" name="Image 10">
              <a:extLst>
                <a:ext uri="{FF2B5EF4-FFF2-40B4-BE49-F238E27FC236}">
                  <a16:creationId xmlns:a16="http://schemas.microsoft.com/office/drawing/2014/main" id="{93EDF6C4-0CD9-2445-BF39-579E72F3FE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0127" y="4092837"/>
              <a:ext cx="1466247" cy="1478072"/>
            </a:xfrm>
            <a:prstGeom prst="rect">
              <a:avLst/>
            </a:prstGeom>
          </p:spPr>
        </p:pic>
        <p:pic>
          <p:nvPicPr>
            <p:cNvPr id="12" name="Image 11">
              <a:extLst>
                <a:ext uri="{FF2B5EF4-FFF2-40B4-BE49-F238E27FC236}">
                  <a16:creationId xmlns:a16="http://schemas.microsoft.com/office/drawing/2014/main" id="{FBD94F10-87DE-1446-8A37-743133DAB09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53548" y="2401821"/>
              <a:ext cx="575959" cy="1471895"/>
            </a:xfrm>
            <a:prstGeom prst="rect">
              <a:avLst/>
            </a:prstGeom>
          </p:spPr>
        </p:pic>
        <p:pic>
          <p:nvPicPr>
            <p:cNvPr id="13" name="Image 12">
              <a:extLst>
                <a:ext uri="{FF2B5EF4-FFF2-40B4-BE49-F238E27FC236}">
                  <a16:creationId xmlns:a16="http://schemas.microsoft.com/office/drawing/2014/main" id="{67A125FA-21F1-B640-B2D2-462169B07FD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85271" y="2401820"/>
              <a:ext cx="575959" cy="1471895"/>
            </a:xfrm>
            <a:prstGeom prst="rect">
              <a:avLst/>
            </a:prstGeom>
          </p:spPr>
        </p:pic>
      </p:grpSp>
      <p:sp>
        <p:nvSpPr>
          <p:cNvPr id="21" name="ZoneTexte 20">
            <a:extLst>
              <a:ext uri="{FF2B5EF4-FFF2-40B4-BE49-F238E27FC236}">
                <a16:creationId xmlns:a16="http://schemas.microsoft.com/office/drawing/2014/main" id="{4683AE4B-6A60-EC4F-BDB8-E973D348B990}"/>
              </a:ext>
            </a:extLst>
          </p:cNvPr>
          <p:cNvSpPr txBox="1"/>
          <p:nvPr/>
        </p:nvSpPr>
        <p:spPr>
          <a:xfrm>
            <a:off x="814193" y="5928220"/>
            <a:ext cx="11186556" cy="369332"/>
          </a:xfrm>
          <a:prstGeom prst="rect">
            <a:avLst/>
          </a:prstGeom>
          <a:noFill/>
        </p:spPr>
        <p:txBody>
          <a:bodyPr wrap="square" rtlCol="0">
            <a:spAutoFit/>
          </a:bodyPr>
          <a:lstStyle/>
          <a:p>
            <a:r>
              <a:rPr lang="fr-FR" dirty="0"/>
              <a:t>Aide </a:t>
            </a:r>
            <a:r>
              <a:rPr lang="fr-FR" dirty="0" err="1"/>
              <a:t>Bluebot</a:t>
            </a:r>
            <a:r>
              <a:rPr lang="fr-FR" dirty="0"/>
              <a:t> à rejoindre le gâteau. Il doit obligatoirement suivre les bougies.</a:t>
            </a:r>
          </a:p>
        </p:txBody>
      </p:sp>
      <p:sp>
        <p:nvSpPr>
          <p:cNvPr id="22" name="ZoneTexte 21">
            <a:extLst>
              <a:ext uri="{FF2B5EF4-FFF2-40B4-BE49-F238E27FC236}">
                <a16:creationId xmlns:a16="http://schemas.microsoft.com/office/drawing/2014/main" id="{44D95670-7C05-A240-8EBF-C06697F39BC1}"/>
              </a:ext>
            </a:extLst>
          </p:cNvPr>
          <p:cNvSpPr txBox="1"/>
          <p:nvPr/>
        </p:nvSpPr>
        <p:spPr>
          <a:xfrm>
            <a:off x="4633111" y="162653"/>
            <a:ext cx="2546525" cy="369332"/>
          </a:xfrm>
          <a:prstGeom prst="rect">
            <a:avLst/>
          </a:prstGeom>
          <a:noFill/>
        </p:spPr>
        <p:txBody>
          <a:bodyPr wrap="square" rtlCol="0">
            <a:spAutoFit/>
          </a:bodyPr>
          <a:lstStyle/>
          <a:p>
            <a:r>
              <a:rPr lang="fr-FR" dirty="0"/>
              <a:t>En avant toute, niveau 5</a:t>
            </a:r>
          </a:p>
        </p:txBody>
      </p:sp>
    </p:spTree>
    <p:extLst>
      <p:ext uri="{BB962C8B-B14F-4D97-AF65-F5344CB8AC3E}">
        <p14:creationId xmlns:p14="http://schemas.microsoft.com/office/powerpoint/2010/main" val="19187157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e 15">
            <a:extLst>
              <a:ext uri="{FF2B5EF4-FFF2-40B4-BE49-F238E27FC236}">
                <a16:creationId xmlns:a16="http://schemas.microsoft.com/office/drawing/2014/main" id="{9F35A1F8-5C9C-F447-A4DE-1F7D994AC801}"/>
              </a:ext>
            </a:extLst>
          </p:cNvPr>
          <p:cNvGrpSpPr/>
          <p:nvPr/>
        </p:nvGrpSpPr>
        <p:grpSpPr>
          <a:xfrm>
            <a:off x="814193" y="663879"/>
            <a:ext cx="10534389" cy="4947781"/>
            <a:chOff x="814193" y="663879"/>
            <a:chExt cx="10534389" cy="4947781"/>
          </a:xfrm>
        </p:grpSpPr>
        <p:sp>
          <p:nvSpPr>
            <p:cNvPr id="2" name="Rectangle 1">
              <a:extLst>
                <a:ext uri="{FF2B5EF4-FFF2-40B4-BE49-F238E27FC236}">
                  <a16:creationId xmlns:a16="http://schemas.microsoft.com/office/drawing/2014/main" id="{DBB1E6F0-74E0-4342-B860-88EF253F93E4}"/>
                </a:ext>
              </a:extLst>
            </p:cNvPr>
            <p:cNvSpPr/>
            <p:nvPr/>
          </p:nvSpPr>
          <p:spPr>
            <a:xfrm>
              <a:off x="814193" y="663879"/>
              <a:ext cx="10534389" cy="494778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3" name="Connecteur droit 2">
              <a:extLst>
                <a:ext uri="{FF2B5EF4-FFF2-40B4-BE49-F238E27FC236}">
                  <a16:creationId xmlns:a16="http://schemas.microsoft.com/office/drawing/2014/main" id="{F551C83C-A626-9C45-8334-7426828FA539}"/>
                </a:ext>
              </a:extLst>
            </p:cNvPr>
            <p:cNvCxnSpPr/>
            <p:nvPr/>
          </p:nvCxnSpPr>
          <p:spPr>
            <a:xfrm>
              <a:off x="814193" y="2242159"/>
              <a:ext cx="10534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 name="Connecteur droit 3">
              <a:extLst>
                <a:ext uri="{FF2B5EF4-FFF2-40B4-BE49-F238E27FC236}">
                  <a16:creationId xmlns:a16="http://schemas.microsoft.com/office/drawing/2014/main" id="{01AE1FC7-015F-E84B-A517-4D8C1E72D1FD}"/>
                </a:ext>
              </a:extLst>
            </p:cNvPr>
            <p:cNvCxnSpPr/>
            <p:nvPr/>
          </p:nvCxnSpPr>
          <p:spPr>
            <a:xfrm>
              <a:off x="814193" y="3983276"/>
              <a:ext cx="10534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Connecteur droit 4">
              <a:extLst>
                <a:ext uri="{FF2B5EF4-FFF2-40B4-BE49-F238E27FC236}">
                  <a16:creationId xmlns:a16="http://schemas.microsoft.com/office/drawing/2014/main" id="{2F991DD8-7159-A344-8758-AEE567B9AC5B}"/>
                </a:ext>
              </a:extLst>
            </p:cNvPr>
            <p:cNvCxnSpPr>
              <a:stCxn id="4" idx="0"/>
              <a:endCxn id="4" idx="2"/>
            </p:cNvCxnSpPr>
            <p:nvPr/>
          </p:nvCxnSpPr>
          <p:spPr>
            <a:xfrm>
              <a:off x="6081388" y="663879"/>
              <a:ext cx="0" cy="49477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2FBEA58C-F78E-CC44-B4E5-85A7A79C054E}"/>
                </a:ext>
              </a:extLst>
            </p:cNvPr>
            <p:cNvCxnSpPr/>
            <p:nvPr/>
          </p:nvCxnSpPr>
          <p:spPr>
            <a:xfrm>
              <a:off x="2530259" y="663879"/>
              <a:ext cx="0" cy="49477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Connecteur droit 6">
              <a:extLst>
                <a:ext uri="{FF2B5EF4-FFF2-40B4-BE49-F238E27FC236}">
                  <a16:creationId xmlns:a16="http://schemas.microsoft.com/office/drawing/2014/main" id="{E4343B8D-825A-2640-8C3F-987B8AFC30A2}"/>
                </a:ext>
              </a:extLst>
            </p:cNvPr>
            <p:cNvCxnSpPr/>
            <p:nvPr/>
          </p:nvCxnSpPr>
          <p:spPr>
            <a:xfrm>
              <a:off x="4308954" y="663879"/>
              <a:ext cx="0" cy="49477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8BF174CF-FC6D-7547-9B9D-234037F1DCE5}"/>
                </a:ext>
              </a:extLst>
            </p:cNvPr>
            <p:cNvCxnSpPr/>
            <p:nvPr/>
          </p:nvCxnSpPr>
          <p:spPr>
            <a:xfrm>
              <a:off x="7816242" y="663879"/>
              <a:ext cx="0" cy="49477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Connecteur droit 8">
              <a:extLst>
                <a:ext uri="{FF2B5EF4-FFF2-40B4-BE49-F238E27FC236}">
                  <a16:creationId xmlns:a16="http://schemas.microsoft.com/office/drawing/2014/main" id="{A4F876AF-A5A9-224E-9052-3849C62B377C}"/>
                </a:ext>
              </a:extLst>
            </p:cNvPr>
            <p:cNvCxnSpPr/>
            <p:nvPr/>
          </p:nvCxnSpPr>
          <p:spPr>
            <a:xfrm>
              <a:off x="9544834" y="663879"/>
              <a:ext cx="0" cy="49477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0" name="Image 9">
              <a:extLst>
                <a:ext uri="{FF2B5EF4-FFF2-40B4-BE49-F238E27FC236}">
                  <a16:creationId xmlns:a16="http://schemas.microsoft.com/office/drawing/2014/main" id="{F795E532-E2C2-FE45-B26A-E43A9BAF66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90062" y="4319890"/>
              <a:ext cx="901700" cy="914400"/>
            </a:xfrm>
            <a:prstGeom prst="rect">
              <a:avLst/>
            </a:prstGeom>
          </p:spPr>
        </p:pic>
        <p:pic>
          <p:nvPicPr>
            <p:cNvPr id="11" name="Image 10">
              <a:extLst>
                <a:ext uri="{FF2B5EF4-FFF2-40B4-BE49-F238E27FC236}">
                  <a16:creationId xmlns:a16="http://schemas.microsoft.com/office/drawing/2014/main" id="{31684E77-36B7-A84B-B5BF-41DBC2E7D43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12561" y="4092837"/>
              <a:ext cx="1466247" cy="1478072"/>
            </a:xfrm>
            <a:prstGeom prst="rect">
              <a:avLst/>
            </a:prstGeom>
          </p:spPr>
        </p:pic>
        <p:pic>
          <p:nvPicPr>
            <p:cNvPr id="12" name="Image 11">
              <a:extLst>
                <a:ext uri="{FF2B5EF4-FFF2-40B4-BE49-F238E27FC236}">
                  <a16:creationId xmlns:a16="http://schemas.microsoft.com/office/drawing/2014/main" id="{CE36BF8E-8A63-C14C-842D-38F817D4392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53548" y="2401821"/>
              <a:ext cx="575959" cy="1471895"/>
            </a:xfrm>
            <a:prstGeom prst="rect">
              <a:avLst/>
            </a:prstGeom>
          </p:spPr>
        </p:pic>
        <p:pic>
          <p:nvPicPr>
            <p:cNvPr id="13" name="Image 12">
              <a:extLst>
                <a:ext uri="{FF2B5EF4-FFF2-40B4-BE49-F238E27FC236}">
                  <a16:creationId xmlns:a16="http://schemas.microsoft.com/office/drawing/2014/main" id="{8C340A00-DA0E-3249-BAA6-5F92FA40AD2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85271" y="2401820"/>
              <a:ext cx="575959" cy="1471895"/>
            </a:xfrm>
            <a:prstGeom prst="rect">
              <a:avLst/>
            </a:prstGeom>
          </p:spPr>
        </p:pic>
        <p:pic>
          <p:nvPicPr>
            <p:cNvPr id="14" name="Image 13">
              <a:extLst>
                <a:ext uri="{FF2B5EF4-FFF2-40B4-BE49-F238E27FC236}">
                  <a16:creationId xmlns:a16="http://schemas.microsoft.com/office/drawing/2014/main" id="{89CD3673-8E57-934B-A447-04DC6E4B504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84745" y="4092837"/>
              <a:ext cx="575959" cy="1471895"/>
            </a:xfrm>
            <a:prstGeom prst="rect">
              <a:avLst/>
            </a:prstGeom>
          </p:spPr>
        </p:pic>
        <p:pic>
          <p:nvPicPr>
            <p:cNvPr id="15" name="Image 14">
              <a:extLst>
                <a:ext uri="{FF2B5EF4-FFF2-40B4-BE49-F238E27FC236}">
                  <a16:creationId xmlns:a16="http://schemas.microsoft.com/office/drawing/2014/main" id="{902BB5E6-41CD-404E-BC0F-901125C7472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13862" y="2456600"/>
              <a:ext cx="575959" cy="1471895"/>
            </a:xfrm>
            <a:prstGeom prst="rect">
              <a:avLst/>
            </a:prstGeom>
          </p:spPr>
        </p:pic>
      </p:grpSp>
      <p:sp>
        <p:nvSpPr>
          <p:cNvPr id="28" name="ZoneTexte 27">
            <a:extLst>
              <a:ext uri="{FF2B5EF4-FFF2-40B4-BE49-F238E27FC236}">
                <a16:creationId xmlns:a16="http://schemas.microsoft.com/office/drawing/2014/main" id="{6F839EEA-1486-BC4B-A363-D068F3928E69}"/>
              </a:ext>
            </a:extLst>
          </p:cNvPr>
          <p:cNvSpPr txBox="1"/>
          <p:nvPr/>
        </p:nvSpPr>
        <p:spPr>
          <a:xfrm>
            <a:off x="4643296" y="126241"/>
            <a:ext cx="2546525" cy="369332"/>
          </a:xfrm>
          <a:prstGeom prst="rect">
            <a:avLst/>
          </a:prstGeom>
          <a:noFill/>
        </p:spPr>
        <p:txBody>
          <a:bodyPr wrap="square" rtlCol="0">
            <a:spAutoFit/>
          </a:bodyPr>
          <a:lstStyle/>
          <a:p>
            <a:r>
              <a:rPr lang="fr-FR" dirty="0"/>
              <a:t>En avant toute, niveau 6</a:t>
            </a:r>
          </a:p>
        </p:txBody>
      </p:sp>
      <p:sp>
        <p:nvSpPr>
          <p:cNvPr id="29" name="ZoneTexte 28">
            <a:extLst>
              <a:ext uri="{FF2B5EF4-FFF2-40B4-BE49-F238E27FC236}">
                <a16:creationId xmlns:a16="http://schemas.microsoft.com/office/drawing/2014/main" id="{FD261AED-735B-354C-A7C9-8E488C90B7F7}"/>
              </a:ext>
            </a:extLst>
          </p:cNvPr>
          <p:cNvSpPr txBox="1"/>
          <p:nvPr/>
        </p:nvSpPr>
        <p:spPr>
          <a:xfrm>
            <a:off x="619283" y="5948273"/>
            <a:ext cx="11186556" cy="369332"/>
          </a:xfrm>
          <a:prstGeom prst="rect">
            <a:avLst/>
          </a:prstGeom>
          <a:noFill/>
        </p:spPr>
        <p:txBody>
          <a:bodyPr wrap="square" rtlCol="0">
            <a:spAutoFit/>
          </a:bodyPr>
          <a:lstStyle/>
          <a:p>
            <a:r>
              <a:rPr lang="fr-FR" dirty="0"/>
              <a:t>Aide </a:t>
            </a:r>
            <a:r>
              <a:rPr lang="fr-FR" dirty="0" err="1"/>
              <a:t>Bluebot</a:t>
            </a:r>
            <a:r>
              <a:rPr lang="fr-FR" dirty="0"/>
              <a:t> à rejoindre le gâteau. Il doit obligatoirement suivre les bougies.</a:t>
            </a:r>
          </a:p>
        </p:txBody>
      </p:sp>
    </p:spTree>
    <p:extLst>
      <p:ext uri="{BB962C8B-B14F-4D97-AF65-F5344CB8AC3E}">
        <p14:creationId xmlns:p14="http://schemas.microsoft.com/office/powerpoint/2010/main" val="20601131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Groupe 26">
            <a:extLst>
              <a:ext uri="{FF2B5EF4-FFF2-40B4-BE49-F238E27FC236}">
                <a16:creationId xmlns:a16="http://schemas.microsoft.com/office/drawing/2014/main" id="{56BE6D22-ED10-8A41-B22E-CA2E326A11E9}"/>
              </a:ext>
            </a:extLst>
          </p:cNvPr>
          <p:cNvGrpSpPr/>
          <p:nvPr/>
        </p:nvGrpSpPr>
        <p:grpSpPr>
          <a:xfrm>
            <a:off x="766691" y="580182"/>
            <a:ext cx="10534389" cy="4947781"/>
            <a:chOff x="861694" y="1708908"/>
            <a:chExt cx="10534389" cy="4947781"/>
          </a:xfrm>
        </p:grpSpPr>
        <p:sp>
          <p:nvSpPr>
            <p:cNvPr id="2" name="Rectangle 1">
              <a:extLst>
                <a:ext uri="{FF2B5EF4-FFF2-40B4-BE49-F238E27FC236}">
                  <a16:creationId xmlns:a16="http://schemas.microsoft.com/office/drawing/2014/main" id="{5B1F5500-5257-DE41-B5FC-FF2B2D71FB65}"/>
                </a:ext>
              </a:extLst>
            </p:cNvPr>
            <p:cNvSpPr/>
            <p:nvPr/>
          </p:nvSpPr>
          <p:spPr>
            <a:xfrm>
              <a:off x="861694" y="1708908"/>
              <a:ext cx="10534389" cy="494778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3" name="Connecteur droit 2">
              <a:extLst>
                <a:ext uri="{FF2B5EF4-FFF2-40B4-BE49-F238E27FC236}">
                  <a16:creationId xmlns:a16="http://schemas.microsoft.com/office/drawing/2014/main" id="{FC1B67CD-FD0F-F04A-897A-822EC49F6955}"/>
                </a:ext>
              </a:extLst>
            </p:cNvPr>
            <p:cNvCxnSpPr/>
            <p:nvPr/>
          </p:nvCxnSpPr>
          <p:spPr>
            <a:xfrm>
              <a:off x="861694" y="3287188"/>
              <a:ext cx="10534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 name="Connecteur droit 3">
              <a:extLst>
                <a:ext uri="{FF2B5EF4-FFF2-40B4-BE49-F238E27FC236}">
                  <a16:creationId xmlns:a16="http://schemas.microsoft.com/office/drawing/2014/main" id="{CA6F5945-50A6-934C-B06D-BE52980EBDB9}"/>
                </a:ext>
              </a:extLst>
            </p:cNvPr>
            <p:cNvCxnSpPr/>
            <p:nvPr/>
          </p:nvCxnSpPr>
          <p:spPr>
            <a:xfrm>
              <a:off x="861694" y="5028305"/>
              <a:ext cx="10534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Connecteur droit 4">
              <a:extLst>
                <a:ext uri="{FF2B5EF4-FFF2-40B4-BE49-F238E27FC236}">
                  <a16:creationId xmlns:a16="http://schemas.microsoft.com/office/drawing/2014/main" id="{69835FF8-1665-2A48-A03D-992682382F94}"/>
                </a:ext>
              </a:extLst>
            </p:cNvPr>
            <p:cNvCxnSpPr>
              <a:cxnSpLocks/>
              <a:stCxn id="4" idx="0"/>
              <a:endCxn id="4" idx="2"/>
            </p:cNvCxnSpPr>
            <p:nvPr/>
          </p:nvCxnSpPr>
          <p:spPr>
            <a:xfrm>
              <a:off x="6128889" y="1708908"/>
              <a:ext cx="0" cy="49477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EBC92BE8-EDD1-D542-A6DD-76B39039329E}"/>
                </a:ext>
              </a:extLst>
            </p:cNvPr>
            <p:cNvCxnSpPr/>
            <p:nvPr/>
          </p:nvCxnSpPr>
          <p:spPr>
            <a:xfrm>
              <a:off x="2577760" y="1708908"/>
              <a:ext cx="0" cy="49477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Connecteur droit 6">
              <a:extLst>
                <a:ext uri="{FF2B5EF4-FFF2-40B4-BE49-F238E27FC236}">
                  <a16:creationId xmlns:a16="http://schemas.microsoft.com/office/drawing/2014/main" id="{BC5EA06A-997B-BC40-B2FD-0516F260F3A5}"/>
                </a:ext>
              </a:extLst>
            </p:cNvPr>
            <p:cNvCxnSpPr/>
            <p:nvPr/>
          </p:nvCxnSpPr>
          <p:spPr>
            <a:xfrm>
              <a:off x="4356455" y="1708908"/>
              <a:ext cx="0" cy="49477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28DEAA8E-1B5F-654E-BF23-23ACA250EC07}"/>
                </a:ext>
              </a:extLst>
            </p:cNvPr>
            <p:cNvCxnSpPr/>
            <p:nvPr/>
          </p:nvCxnSpPr>
          <p:spPr>
            <a:xfrm>
              <a:off x="7863743" y="1708908"/>
              <a:ext cx="0" cy="49477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Connecteur droit 8">
              <a:extLst>
                <a:ext uri="{FF2B5EF4-FFF2-40B4-BE49-F238E27FC236}">
                  <a16:creationId xmlns:a16="http://schemas.microsoft.com/office/drawing/2014/main" id="{6473A05F-4FE3-F245-94CF-70719217395C}"/>
                </a:ext>
              </a:extLst>
            </p:cNvPr>
            <p:cNvCxnSpPr/>
            <p:nvPr/>
          </p:nvCxnSpPr>
          <p:spPr>
            <a:xfrm>
              <a:off x="9592335" y="1708908"/>
              <a:ext cx="0" cy="49477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0" name="Image 9">
              <a:extLst>
                <a:ext uri="{FF2B5EF4-FFF2-40B4-BE49-F238E27FC236}">
                  <a16:creationId xmlns:a16="http://schemas.microsoft.com/office/drawing/2014/main" id="{7D338663-569B-6C4A-8E2F-5C69752BD8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68877" y="3700547"/>
              <a:ext cx="901700" cy="914400"/>
            </a:xfrm>
            <a:prstGeom prst="rect">
              <a:avLst/>
            </a:prstGeom>
          </p:spPr>
        </p:pic>
        <p:pic>
          <p:nvPicPr>
            <p:cNvPr id="11" name="Image 10">
              <a:extLst>
                <a:ext uri="{FF2B5EF4-FFF2-40B4-BE49-F238E27FC236}">
                  <a16:creationId xmlns:a16="http://schemas.microsoft.com/office/drawing/2014/main" id="{905027BF-11E9-8A4E-8452-BE1521AAB3B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87628" y="3418711"/>
              <a:ext cx="1466247" cy="1478072"/>
            </a:xfrm>
            <a:prstGeom prst="rect">
              <a:avLst/>
            </a:prstGeom>
          </p:spPr>
        </p:pic>
        <p:pic>
          <p:nvPicPr>
            <p:cNvPr id="15" name="Image 14">
              <a:extLst>
                <a:ext uri="{FF2B5EF4-FFF2-40B4-BE49-F238E27FC236}">
                  <a16:creationId xmlns:a16="http://schemas.microsoft.com/office/drawing/2014/main" id="{3EC76709-77C3-6047-B17A-D92CD230D3D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74322" y="1864377"/>
              <a:ext cx="1536700" cy="1333500"/>
            </a:xfrm>
            <a:prstGeom prst="rect">
              <a:avLst/>
            </a:prstGeom>
          </p:spPr>
        </p:pic>
        <p:pic>
          <p:nvPicPr>
            <p:cNvPr id="17" name="Image 16">
              <a:extLst>
                <a:ext uri="{FF2B5EF4-FFF2-40B4-BE49-F238E27FC236}">
                  <a16:creationId xmlns:a16="http://schemas.microsoft.com/office/drawing/2014/main" id="{8B480A80-C8BD-A141-A94F-EB5A4B346F0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07225" y="5233329"/>
              <a:ext cx="1613472" cy="1218336"/>
            </a:xfrm>
            <a:prstGeom prst="rect">
              <a:avLst/>
            </a:prstGeom>
          </p:spPr>
        </p:pic>
      </p:grpSp>
      <p:sp>
        <p:nvSpPr>
          <p:cNvPr id="19" name="ZoneTexte 18">
            <a:extLst>
              <a:ext uri="{FF2B5EF4-FFF2-40B4-BE49-F238E27FC236}">
                <a16:creationId xmlns:a16="http://schemas.microsoft.com/office/drawing/2014/main" id="{D859FFC9-9382-8449-9F5D-7C5F82BE610A}"/>
              </a:ext>
            </a:extLst>
          </p:cNvPr>
          <p:cNvSpPr txBox="1"/>
          <p:nvPr/>
        </p:nvSpPr>
        <p:spPr>
          <a:xfrm>
            <a:off x="766691" y="5617274"/>
            <a:ext cx="11673444" cy="369332"/>
          </a:xfrm>
          <a:prstGeom prst="rect">
            <a:avLst/>
          </a:prstGeom>
          <a:noFill/>
        </p:spPr>
        <p:txBody>
          <a:bodyPr wrap="square" rtlCol="0">
            <a:spAutoFit/>
          </a:bodyPr>
          <a:lstStyle/>
          <a:p>
            <a:r>
              <a:rPr lang="fr-FR" dirty="0"/>
              <a:t>Sur quelle case </a:t>
            </a:r>
            <a:r>
              <a:rPr lang="fr-FR" dirty="0" err="1"/>
              <a:t>Bluebot</a:t>
            </a:r>
            <a:r>
              <a:rPr lang="fr-FR" dirty="0"/>
              <a:t> va-t-il arriver ? Pour le savoir, programme-le à l’aide des instructions suivantes : </a:t>
            </a:r>
          </a:p>
        </p:txBody>
      </p:sp>
      <p:grpSp>
        <p:nvGrpSpPr>
          <p:cNvPr id="12" name="Groupe 11">
            <a:extLst>
              <a:ext uri="{FF2B5EF4-FFF2-40B4-BE49-F238E27FC236}">
                <a16:creationId xmlns:a16="http://schemas.microsoft.com/office/drawing/2014/main" id="{C8A88EA7-015C-854A-A27E-C6D94E86D07F}"/>
              </a:ext>
            </a:extLst>
          </p:cNvPr>
          <p:cNvGrpSpPr/>
          <p:nvPr/>
        </p:nvGrpSpPr>
        <p:grpSpPr>
          <a:xfrm>
            <a:off x="768968" y="6146228"/>
            <a:ext cx="3791483" cy="574371"/>
            <a:chOff x="861694" y="721179"/>
            <a:chExt cx="3791483" cy="574371"/>
          </a:xfrm>
        </p:grpSpPr>
        <p:pic>
          <p:nvPicPr>
            <p:cNvPr id="21" name="Image 20">
              <a:extLst>
                <a:ext uri="{FF2B5EF4-FFF2-40B4-BE49-F238E27FC236}">
                  <a16:creationId xmlns:a16="http://schemas.microsoft.com/office/drawing/2014/main" id="{5CE8A928-DD44-064B-AA7D-9681576B22D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61694" y="759279"/>
              <a:ext cx="520700" cy="495300"/>
            </a:xfrm>
            <a:prstGeom prst="rect">
              <a:avLst/>
            </a:prstGeom>
          </p:spPr>
        </p:pic>
        <p:pic>
          <p:nvPicPr>
            <p:cNvPr id="23" name="Image 22">
              <a:extLst>
                <a:ext uri="{FF2B5EF4-FFF2-40B4-BE49-F238E27FC236}">
                  <a16:creationId xmlns:a16="http://schemas.microsoft.com/office/drawing/2014/main" id="{567BDBA8-75AD-0444-BDEF-0611B7AED98D}"/>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175443" y="759279"/>
              <a:ext cx="520700" cy="495300"/>
            </a:xfrm>
            <a:prstGeom prst="rect">
              <a:avLst/>
            </a:prstGeom>
          </p:spPr>
        </p:pic>
        <p:pic>
          <p:nvPicPr>
            <p:cNvPr id="25" name="Image 24">
              <a:extLst>
                <a:ext uri="{FF2B5EF4-FFF2-40B4-BE49-F238E27FC236}">
                  <a16:creationId xmlns:a16="http://schemas.microsoft.com/office/drawing/2014/main" id="{E04CE287-182F-D34B-83E8-D435F185E645}"/>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512638" y="721179"/>
              <a:ext cx="495300" cy="520700"/>
            </a:xfrm>
            <a:prstGeom prst="rect">
              <a:avLst/>
            </a:prstGeom>
          </p:spPr>
        </p:pic>
        <p:pic>
          <p:nvPicPr>
            <p:cNvPr id="26" name="Image 25">
              <a:extLst>
                <a:ext uri="{FF2B5EF4-FFF2-40B4-BE49-F238E27FC236}">
                  <a16:creationId xmlns:a16="http://schemas.microsoft.com/office/drawing/2014/main" id="{742F6A0E-A0F4-1540-995E-3B3614943F56}"/>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059733" y="725287"/>
              <a:ext cx="593444" cy="570263"/>
            </a:xfrm>
            <a:prstGeom prst="rect">
              <a:avLst/>
            </a:prstGeom>
          </p:spPr>
        </p:pic>
        <p:pic>
          <p:nvPicPr>
            <p:cNvPr id="20" name="Image 19">
              <a:extLst>
                <a:ext uri="{FF2B5EF4-FFF2-40B4-BE49-F238E27FC236}">
                  <a16:creationId xmlns:a16="http://schemas.microsoft.com/office/drawing/2014/main" id="{F0A5E106-0EF0-EF41-9448-34A87560E8ED}"/>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833506" y="759279"/>
              <a:ext cx="482600" cy="495300"/>
            </a:xfrm>
            <a:prstGeom prst="rect">
              <a:avLst/>
            </a:prstGeom>
          </p:spPr>
        </p:pic>
        <p:pic>
          <p:nvPicPr>
            <p:cNvPr id="22" name="Image 21">
              <a:extLst>
                <a:ext uri="{FF2B5EF4-FFF2-40B4-BE49-F238E27FC236}">
                  <a16:creationId xmlns:a16="http://schemas.microsoft.com/office/drawing/2014/main" id="{FD1FC1B7-83C5-734A-ACE7-A31FF74EED9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453469" y="757785"/>
              <a:ext cx="520700" cy="495300"/>
            </a:xfrm>
            <a:prstGeom prst="rect">
              <a:avLst/>
            </a:prstGeom>
          </p:spPr>
        </p:pic>
      </p:grpSp>
      <p:sp>
        <p:nvSpPr>
          <p:cNvPr id="24" name="ZoneTexte 23">
            <a:extLst>
              <a:ext uri="{FF2B5EF4-FFF2-40B4-BE49-F238E27FC236}">
                <a16:creationId xmlns:a16="http://schemas.microsoft.com/office/drawing/2014/main" id="{75A10A23-3E9A-C54E-8C33-F3BD6C822722}"/>
              </a:ext>
            </a:extLst>
          </p:cNvPr>
          <p:cNvSpPr txBox="1"/>
          <p:nvPr/>
        </p:nvSpPr>
        <p:spPr>
          <a:xfrm>
            <a:off x="4585609" y="103919"/>
            <a:ext cx="2546525" cy="369332"/>
          </a:xfrm>
          <a:prstGeom prst="rect">
            <a:avLst/>
          </a:prstGeom>
          <a:noFill/>
        </p:spPr>
        <p:txBody>
          <a:bodyPr wrap="square" rtlCol="0">
            <a:spAutoFit/>
          </a:bodyPr>
          <a:lstStyle/>
          <a:p>
            <a:r>
              <a:rPr lang="fr-FR" dirty="0"/>
              <a:t>En avant toute, niveau 7</a:t>
            </a:r>
          </a:p>
        </p:txBody>
      </p:sp>
    </p:spTree>
    <p:extLst>
      <p:ext uri="{BB962C8B-B14F-4D97-AF65-F5344CB8AC3E}">
        <p14:creationId xmlns:p14="http://schemas.microsoft.com/office/powerpoint/2010/main" val="13778833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Groupe 31">
            <a:extLst>
              <a:ext uri="{FF2B5EF4-FFF2-40B4-BE49-F238E27FC236}">
                <a16:creationId xmlns:a16="http://schemas.microsoft.com/office/drawing/2014/main" id="{CE84B878-EFB4-4842-A41D-FDAC3C630D19}"/>
              </a:ext>
            </a:extLst>
          </p:cNvPr>
          <p:cNvGrpSpPr/>
          <p:nvPr/>
        </p:nvGrpSpPr>
        <p:grpSpPr>
          <a:xfrm>
            <a:off x="907545" y="487861"/>
            <a:ext cx="10534390" cy="4958517"/>
            <a:chOff x="801858" y="1602030"/>
            <a:chExt cx="10534390" cy="4958517"/>
          </a:xfrm>
        </p:grpSpPr>
        <p:grpSp>
          <p:nvGrpSpPr>
            <p:cNvPr id="18" name="Groupe 17">
              <a:extLst>
                <a:ext uri="{FF2B5EF4-FFF2-40B4-BE49-F238E27FC236}">
                  <a16:creationId xmlns:a16="http://schemas.microsoft.com/office/drawing/2014/main" id="{9149D3DA-86B6-984F-93CA-7D00B96C0BE0}"/>
                </a:ext>
              </a:extLst>
            </p:cNvPr>
            <p:cNvGrpSpPr/>
            <p:nvPr/>
          </p:nvGrpSpPr>
          <p:grpSpPr>
            <a:xfrm>
              <a:off x="801858" y="1602030"/>
              <a:ext cx="10534390" cy="4958517"/>
              <a:chOff x="814192" y="663879"/>
              <a:chExt cx="10534390" cy="4958517"/>
            </a:xfrm>
          </p:grpSpPr>
          <p:sp>
            <p:nvSpPr>
              <p:cNvPr id="3" name="Rectangle 2">
                <a:extLst>
                  <a:ext uri="{FF2B5EF4-FFF2-40B4-BE49-F238E27FC236}">
                    <a16:creationId xmlns:a16="http://schemas.microsoft.com/office/drawing/2014/main" id="{FEBEEDB9-5511-A248-9B34-C6AED0CB9398}"/>
                  </a:ext>
                </a:extLst>
              </p:cNvPr>
              <p:cNvSpPr/>
              <p:nvPr/>
            </p:nvSpPr>
            <p:spPr>
              <a:xfrm>
                <a:off x="814192" y="674615"/>
                <a:ext cx="10534389" cy="494778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4" name="Connecteur droit 3">
                <a:extLst>
                  <a:ext uri="{FF2B5EF4-FFF2-40B4-BE49-F238E27FC236}">
                    <a16:creationId xmlns:a16="http://schemas.microsoft.com/office/drawing/2014/main" id="{6558DDB3-1DC6-C648-AD0C-DD8B3E74EC85}"/>
                  </a:ext>
                </a:extLst>
              </p:cNvPr>
              <p:cNvCxnSpPr/>
              <p:nvPr/>
            </p:nvCxnSpPr>
            <p:spPr>
              <a:xfrm>
                <a:off x="814193" y="2242159"/>
                <a:ext cx="10534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Connecteur droit 4">
                <a:extLst>
                  <a:ext uri="{FF2B5EF4-FFF2-40B4-BE49-F238E27FC236}">
                    <a16:creationId xmlns:a16="http://schemas.microsoft.com/office/drawing/2014/main" id="{F5A1A384-452F-734B-8A4D-8776BA2B50B6}"/>
                  </a:ext>
                </a:extLst>
              </p:cNvPr>
              <p:cNvCxnSpPr/>
              <p:nvPr/>
            </p:nvCxnSpPr>
            <p:spPr>
              <a:xfrm>
                <a:off x="814193" y="3983276"/>
                <a:ext cx="10534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9B6548F2-500B-734D-AAF4-BE5E8BDEF1A7}"/>
                  </a:ext>
                </a:extLst>
              </p:cNvPr>
              <p:cNvCxnSpPr>
                <a:stCxn id="5" idx="0"/>
                <a:endCxn id="5" idx="2"/>
              </p:cNvCxnSpPr>
              <p:nvPr/>
            </p:nvCxnSpPr>
            <p:spPr>
              <a:xfrm>
                <a:off x="6081388" y="663879"/>
                <a:ext cx="0" cy="49477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Connecteur droit 6">
                <a:extLst>
                  <a:ext uri="{FF2B5EF4-FFF2-40B4-BE49-F238E27FC236}">
                    <a16:creationId xmlns:a16="http://schemas.microsoft.com/office/drawing/2014/main" id="{F07D7CD7-0FB0-234E-8601-D89340691B41}"/>
                  </a:ext>
                </a:extLst>
              </p:cNvPr>
              <p:cNvCxnSpPr/>
              <p:nvPr/>
            </p:nvCxnSpPr>
            <p:spPr>
              <a:xfrm>
                <a:off x="2530259" y="663879"/>
                <a:ext cx="0" cy="49477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4D17C65D-8DE9-0F4C-9E27-281ABD0119A7}"/>
                  </a:ext>
                </a:extLst>
              </p:cNvPr>
              <p:cNvCxnSpPr/>
              <p:nvPr/>
            </p:nvCxnSpPr>
            <p:spPr>
              <a:xfrm>
                <a:off x="4308954" y="663879"/>
                <a:ext cx="0" cy="49477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Connecteur droit 8">
                <a:extLst>
                  <a:ext uri="{FF2B5EF4-FFF2-40B4-BE49-F238E27FC236}">
                    <a16:creationId xmlns:a16="http://schemas.microsoft.com/office/drawing/2014/main" id="{6F02F903-0352-A444-A59C-ECF461902EF1}"/>
                  </a:ext>
                </a:extLst>
              </p:cNvPr>
              <p:cNvCxnSpPr/>
              <p:nvPr/>
            </p:nvCxnSpPr>
            <p:spPr>
              <a:xfrm>
                <a:off x="7816242" y="663879"/>
                <a:ext cx="0" cy="49477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Connecteur droit 9">
                <a:extLst>
                  <a:ext uri="{FF2B5EF4-FFF2-40B4-BE49-F238E27FC236}">
                    <a16:creationId xmlns:a16="http://schemas.microsoft.com/office/drawing/2014/main" id="{77DB5B82-A207-8649-8ADD-173473663555}"/>
                  </a:ext>
                </a:extLst>
              </p:cNvPr>
              <p:cNvCxnSpPr/>
              <p:nvPr/>
            </p:nvCxnSpPr>
            <p:spPr>
              <a:xfrm>
                <a:off x="9544834" y="663879"/>
                <a:ext cx="0" cy="49477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11" name="Image 10">
              <a:extLst>
                <a:ext uri="{FF2B5EF4-FFF2-40B4-BE49-F238E27FC236}">
                  <a16:creationId xmlns:a16="http://schemas.microsoft.com/office/drawing/2014/main" id="{8B20366C-9814-E04F-A3DA-360E847742D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09042" y="5281102"/>
              <a:ext cx="901700" cy="914400"/>
            </a:xfrm>
            <a:prstGeom prst="rect">
              <a:avLst/>
            </a:prstGeom>
          </p:spPr>
        </p:pic>
        <p:pic>
          <p:nvPicPr>
            <p:cNvPr id="15" name="Image 14">
              <a:extLst>
                <a:ext uri="{FF2B5EF4-FFF2-40B4-BE49-F238E27FC236}">
                  <a16:creationId xmlns:a16="http://schemas.microsoft.com/office/drawing/2014/main" id="{CF73BFA8-1A9B-A54E-8C48-DB9B6879553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6439" y="5068869"/>
              <a:ext cx="1536700" cy="1333500"/>
            </a:xfrm>
            <a:prstGeom prst="rect">
              <a:avLst/>
            </a:prstGeom>
          </p:spPr>
        </p:pic>
        <p:pic>
          <p:nvPicPr>
            <p:cNvPr id="16" name="Image 15">
              <a:extLst>
                <a:ext uri="{FF2B5EF4-FFF2-40B4-BE49-F238E27FC236}">
                  <a16:creationId xmlns:a16="http://schemas.microsoft.com/office/drawing/2014/main" id="{07AB4236-9B9D-5E42-B2ED-CEEABF22E9D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82536" y="1657502"/>
              <a:ext cx="1466247" cy="1478072"/>
            </a:xfrm>
            <a:prstGeom prst="rect">
              <a:avLst/>
            </a:prstGeom>
          </p:spPr>
        </p:pic>
        <p:pic>
          <p:nvPicPr>
            <p:cNvPr id="17" name="Image 16">
              <a:extLst>
                <a:ext uri="{FF2B5EF4-FFF2-40B4-BE49-F238E27FC236}">
                  <a16:creationId xmlns:a16="http://schemas.microsoft.com/office/drawing/2014/main" id="{723EF0F7-F4E9-E14D-8115-F813F624FC4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334201" y="3484782"/>
              <a:ext cx="1613472" cy="1218336"/>
            </a:xfrm>
            <a:prstGeom prst="rect">
              <a:avLst/>
            </a:prstGeom>
          </p:spPr>
        </p:pic>
      </p:grpSp>
      <p:sp>
        <p:nvSpPr>
          <p:cNvPr id="19" name="ZoneTexte 18">
            <a:extLst>
              <a:ext uri="{FF2B5EF4-FFF2-40B4-BE49-F238E27FC236}">
                <a16:creationId xmlns:a16="http://schemas.microsoft.com/office/drawing/2014/main" id="{5919026E-F3FE-EB4D-AE93-A20A53A24180}"/>
              </a:ext>
            </a:extLst>
          </p:cNvPr>
          <p:cNvSpPr txBox="1"/>
          <p:nvPr/>
        </p:nvSpPr>
        <p:spPr>
          <a:xfrm>
            <a:off x="907545" y="5593042"/>
            <a:ext cx="11673444" cy="369332"/>
          </a:xfrm>
          <a:prstGeom prst="rect">
            <a:avLst/>
          </a:prstGeom>
          <a:noFill/>
        </p:spPr>
        <p:txBody>
          <a:bodyPr wrap="square" rtlCol="0">
            <a:spAutoFit/>
          </a:bodyPr>
          <a:lstStyle/>
          <a:p>
            <a:r>
              <a:rPr lang="fr-FR" dirty="0"/>
              <a:t>Sur quelle case </a:t>
            </a:r>
            <a:r>
              <a:rPr lang="fr-FR" dirty="0" err="1"/>
              <a:t>Bluebot</a:t>
            </a:r>
            <a:r>
              <a:rPr lang="fr-FR" dirty="0"/>
              <a:t> va-t-il arriver ? Pour le savoir, programme-le à l’aide des instructions suivantes : </a:t>
            </a:r>
          </a:p>
        </p:txBody>
      </p:sp>
      <p:grpSp>
        <p:nvGrpSpPr>
          <p:cNvPr id="2" name="Groupe 1">
            <a:extLst>
              <a:ext uri="{FF2B5EF4-FFF2-40B4-BE49-F238E27FC236}">
                <a16:creationId xmlns:a16="http://schemas.microsoft.com/office/drawing/2014/main" id="{88ECE233-E025-5D48-9956-9112761CDBBA}"/>
              </a:ext>
            </a:extLst>
          </p:cNvPr>
          <p:cNvGrpSpPr/>
          <p:nvPr/>
        </p:nvGrpSpPr>
        <p:grpSpPr>
          <a:xfrm>
            <a:off x="907545" y="6109038"/>
            <a:ext cx="4171088" cy="598259"/>
            <a:chOff x="801858" y="651879"/>
            <a:chExt cx="4171088" cy="598259"/>
          </a:xfrm>
        </p:grpSpPr>
        <p:pic>
          <p:nvPicPr>
            <p:cNvPr id="21" name="Image 20">
              <a:extLst>
                <a:ext uri="{FF2B5EF4-FFF2-40B4-BE49-F238E27FC236}">
                  <a16:creationId xmlns:a16="http://schemas.microsoft.com/office/drawing/2014/main" id="{8C2099BE-887D-7D4B-81A0-1934D8F2857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01858" y="693742"/>
              <a:ext cx="520700" cy="495300"/>
            </a:xfrm>
            <a:prstGeom prst="rect">
              <a:avLst/>
            </a:prstGeom>
          </p:spPr>
        </p:pic>
        <p:pic>
          <p:nvPicPr>
            <p:cNvPr id="22" name="Image 21">
              <a:extLst>
                <a:ext uri="{FF2B5EF4-FFF2-40B4-BE49-F238E27FC236}">
                  <a16:creationId xmlns:a16="http://schemas.microsoft.com/office/drawing/2014/main" id="{0C9AB37D-4002-6547-AC20-D0211B7FE79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997226" y="698859"/>
              <a:ext cx="520700" cy="495300"/>
            </a:xfrm>
            <a:prstGeom prst="rect">
              <a:avLst/>
            </a:prstGeom>
          </p:spPr>
        </p:pic>
        <p:pic>
          <p:nvPicPr>
            <p:cNvPr id="24" name="Image 23">
              <a:extLst>
                <a:ext uri="{FF2B5EF4-FFF2-40B4-BE49-F238E27FC236}">
                  <a16:creationId xmlns:a16="http://schemas.microsoft.com/office/drawing/2014/main" id="{C48ABA9C-6D2A-7841-8F88-DE1032097F5D}"/>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412242" y="651879"/>
              <a:ext cx="495300" cy="520700"/>
            </a:xfrm>
            <a:prstGeom prst="rect">
              <a:avLst/>
            </a:prstGeom>
          </p:spPr>
        </p:pic>
        <p:pic>
          <p:nvPicPr>
            <p:cNvPr id="25" name="Image 24">
              <a:extLst>
                <a:ext uri="{FF2B5EF4-FFF2-40B4-BE49-F238E27FC236}">
                  <a16:creationId xmlns:a16="http://schemas.microsoft.com/office/drawing/2014/main" id="{205D9EB8-2C60-8F4A-B91C-5E70DA0993A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607610" y="696983"/>
              <a:ext cx="520700" cy="495300"/>
            </a:xfrm>
            <a:prstGeom prst="rect">
              <a:avLst/>
            </a:prstGeom>
          </p:spPr>
        </p:pic>
        <p:pic>
          <p:nvPicPr>
            <p:cNvPr id="27" name="Image 26">
              <a:extLst>
                <a:ext uri="{FF2B5EF4-FFF2-40B4-BE49-F238E27FC236}">
                  <a16:creationId xmlns:a16="http://schemas.microsoft.com/office/drawing/2014/main" id="{F49C5821-35AB-3C47-9B34-3609089FA689}"/>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217994" y="699054"/>
              <a:ext cx="482600" cy="495300"/>
            </a:xfrm>
            <a:prstGeom prst="rect">
              <a:avLst/>
            </a:prstGeom>
          </p:spPr>
        </p:pic>
        <p:pic>
          <p:nvPicPr>
            <p:cNvPr id="28" name="Image 27">
              <a:extLst>
                <a:ext uri="{FF2B5EF4-FFF2-40B4-BE49-F238E27FC236}">
                  <a16:creationId xmlns:a16="http://schemas.microsoft.com/office/drawing/2014/main" id="{430EDE6D-0279-7A43-A2BF-04ED5FA53AA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790278" y="696938"/>
              <a:ext cx="520700" cy="495300"/>
            </a:xfrm>
            <a:prstGeom prst="rect">
              <a:avLst/>
            </a:prstGeom>
          </p:spPr>
        </p:pic>
        <p:pic>
          <p:nvPicPr>
            <p:cNvPr id="30" name="Image 29">
              <a:extLst>
                <a:ext uri="{FF2B5EF4-FFF2-40B4-BE49-F238E27FC236}">
                  <a16:creationId xmlns:a16="http://schemas.microsoft.com/office/drawing/2014/main" id="{9529F802-89C2-C24F-BA14-0EE381FF34DA}"/>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362562" y="663597"/>
              <a:ext cx="610384" cy="586541"/>
            </a:xfrm>
            <a:prstGeom prst="rect">
              <a:avLst/>
            </a:prstGeom>
          </p:spPr>
        </p:pic>
      </p:grpSp>
      <p:sp>
        <p:nvSpPr>
          <p:cNvPr id="26" name="ZoneTexte 25">
            <a:extLst>
              <a:ext uri="{FF2B5EF4-FFF2-40B4-BE49-F238E27FC236}">
                <a16:creationId xmlns:a16="http://schemas.microsoft.com/office/drawing/2014/main" id="{97FF5DEA-4F46-A14C-A0C7-E07B29A201A7}"/>
              </a:ext>
            </a:extLst>
          </p:cNvPr>
          <p:cNvSpPr txBox="1"/>
          <p:nvPr/>
        </p:nvSpPr>
        <p:spPr>
          <a:xfrm>
            <a:off x="4681207" y="84529"/>
            <a:ext cx="2546525" cy="369332"/>
          </a:xfrm>
          <a:prstGeom prst="rect">
            <a:avLst/>
          </a:prstGeom>
          <a:noFill/>
        </p:spPr>
        <p:txBody>
          <a:bodyPr wrap="square" rtlCol="0">
            <a:spAutoFit/>
          </a:bodyPr>
          <a:lstStyle/>
          <a:p>
            <a:r>
              <a:rPr lang="fr-FR" dirty="0"/>
              <a:t>En avant toute, niveau 8</a:t>
            </a:r>
          </a:p>
        </p:txBody>
      </p:sp>
    </p:spTree>
    <p:extLst>
      <p:ext uri="{BB962C8B-B14F-4D97-AF65-F5344CB8AC3E}">
        <p14:creationId xmlns:p14="http://schemas.microsoft.com/office/powerpoint/2010/main" val="2881663067"/>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304</TotalTime>
  <Words>294</Words>
  <Application>Microsoft Macintosh PowerPoint</Application>
  <PresentationFormat>Grand écran</PresentationFormat>
  <Paragraphs>33</Paragraphs>
  <Slides>12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12</vt:i4>
      </vt:variant>
    </vt:vector>
  </HeadingPairs>
  <TitlesOfParts>
    <vt:vector size="16" baseType="lpstr">
      <vt:lpstr>Arial</vt:lpstr>
      <vt:lpstr>Calibri</vt:lpstr>
      <vt:lpstr>Calibri Light</vt:lpstr>
      <vt:lpstr>Thème Office</vt:lpstr>
      <vt:lpstr>Découverte et encodage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Utilisateur Microsoft Office</dc:creator>
  <cp:lastModifiedBy>Utilisateur Microsoft Office</cp:lastModifiedBy>
  <cp:revision>32</cp:revision>
  <dcterms:created xsi:type="dcterms:W3CDTF">2019-12-02T09:22:11Z</dcterms:created>
  <dcterms:modified xsi:type="dcterms:W3CDTF">2020-01-27T08:38:49Z</dcterms:modified>
</cp:coreProperties>
</file>